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84"/>
  </p:notesMasterIdLst>
  <p:handoutMasterIdLst>
    <p:handoutMasterId r:id="rId85"/>
  </p:handoutMasterIdLst>
  <p:sldIdLst>
    <p:sldId id="256" r:id="rId2"/>
    <p:sldId id="266" r:id="rId3"/>
    <p:sldId id="383" r:id="rId4"/>
    <p:sldId id="504" r:id="rId5"/>
    <p:sldId id="428" r:id="rId6"/>
    <p:sldId id="429" r:id="rId7"/>
    <p:sldId id="551" r:id="rId8"/>
    <p:sldId id="486" r:id="rId9"/>
    <p:sldId id="431" r:id="rId10"/>
    <p:sldId id="432" r:id="rId11"/>
    <p:sldId id="433" r:id="rId12"/>
    <p:sldId id="487" r:id="rId13"/>
    <p:sldId id="434" r:id="rId14"/>
    <p:sldId id="488" r:id="rId15"/>
    <p:sldId id="435" r:id="rId16"/>
    <p:sldId id="489" r:id="rId17"/>
    <p:sldId id="438" r:id="rId18"/>
    <p:sldId id="437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90" r:id="rId29"/>
    <p:sldId id="491" r:id="rId30"/>
    <p:sldId id="494" r:id="rId31"/>
    <p:sldId id="552" r:id="rId32"/>
    <p:sldId id="505" r:id="rId33"/>
    <p:sldId id="506" r:id="rId34"/>
    <p:sldId id="507" r:id="rId35"/>
    <p:sldId id="509" r:id="rId36"/>
    <p:sldId id="510" r:id="rId37"/>
    <p:sldId id="511" r:id="rId38"/>
    <p:sldId id="512" r:id="rId39"/>
    <p:sldId id="513" r:id="rId40"/>
    <p:sldId id="514" r:id="rId41"/>
    <p:sldId id="553" r:id="rId42"/>
    <p:sldId id="515" r:id="rId43"/>
    <p:sldId id="516" r:id="rId44"/>
    <p:sldId id="517" r:id="rId45"/>
    <p:sldId id="518" r:id="rId46"/>
    <p:sldId id="519" r:id="rId47"/>
    <p:sldId id="520" r:id="rId48"/>
    <p:sldId id="554" r:id="rId49"/>
    <p:sldId id="555" r:id="rId50"/>
    <p:sldId id="556" r:id="rId51"/>
    <p:sldId id="557" r:id="rId52"/>
    <p:sldId id="522" r:id="rId53"/>
    <p:sldId id="523" r:id="rId54"/>
    <p:sldId id="524" r:id="rId55"/>
    <p:sldId id="525" r:id="rId56"/>
    <p:sldId id="526" r:id="rId57"/>
    <p:sldId id="558" r:id="rId58"/>
    <p:sldId id="559" r:id="rId59"/>
    <p:sldId id="529" r:id="rId60"/>
    <p:sldId id="560" r:id="rId61"/>
    <p:sldId id="530" r:id="rId62"/>
    <p:sldId id="531" r:id="rId63"/>
    <p:sldId id="532" r:id="rId64"/>
    <p:sldId id="533" r:id="rId65"/>
    <p:sldId id="534" r:id="rId66"/>
    <p:sldId id="535" r:id="rId67"/>
    <p:sldId id="536" r:id="rId68"/>
    <p:sldId id="537" r:id="rId69"/>
    <p:sldId id="538" r:id="rId70"/>
    <p:sldId id="539" r:id="rId71"/>
    <p:sldId id="561" r:id="rId72"/>
    <p:sldId id="540" r:id="rId73"/>
    <p:sldId id="541" r:id="rId74"/>
    <p:sldId id="542" r:id="rId75"/>
    <p:sldId id="543" r:id="rId76"/>
    <p:sldId id="544" r:id="rId77"/>
    <p:sldId id="545" r:id="rId78"/>
    <p:sldId id="546" r:id="rId79"/>
    <p:sldId id="547" r:id="rId80"/>
    <p:sldId id="548" r:id="rId81"/>
    <p:sldId id="549" r:id="rId82"/>
    <p:sldId id="550" r:id="rId8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09A"/>
    <a:srgbClr val="608DC4"/>
    <a:srgbClr val="3F6EA7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26" autoAdjust="0"/>
    <p:restoredTop sz="94312" autoAdjust="0"/>
  </p:normalViewPr>
  <p:slideViewPr>
    <p:cSldViewPr>
      <p:cViewPr>
        <p:scale>
          <a:sx n="66" d="100"/>
          <a:sy n="66" d="100"/>
        </p:scale>
        <p:origin x="-1416" y="-1020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489848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323528" y="5561856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5025394" y="-27384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520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sp>
        <p:nvSpPr>
          <p:cNvPr id="16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7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8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92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094073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762708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743325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819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28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2019-08-05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9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07. </a:t>
            </a:r>
            <a:r>
              <a:rPr lang="ko-KR" altLang="en-US" sz="2800" dirty="0" smtClean="0"/>
              <a:t>파일 시스템과 디스크 관리하기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리눅스 </a:t>
            </a:r>
            <a:r>
              <a:rPr lang="ko-KR" altLang="en-US" dirty="0" smtClean="0"/>
              <a:t>파일 시스템의 </a:t>
            </a:r>
            <a:r>
              <a:rPr lang="ko-KR" altLang="en-US" dirty="0"/>
              <a:t>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시스템이 지원하는 파일 시스템 </a:t>
            </a:r>
            <a:r>
              <a:rPr lang="ko-KR" altLang="en-US" dirty="0" smtClean="0"/>
              <a:t>확인하기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proc</a:t>
            </a:r>
            <a:r>
              <a:rPr lang="en-US" altLang="ko-KR" dirty="0"/>
              <a:t>/</a:t>
            </a:r>
            <a:r>
              <a:rPr lang="en-US" altLang="ko-KR" dirty="0" err="1"/>
              <a:t>filesystems</a:t>
            </a:r>
            <a:r>
              <a:rPr lang="ko-KR" altLang="en-US" dirty="0"/>
              <a:t>는 현재 </a:t>
            </a:r>
            <a:r>
              <a:rPr lang="ko-KR" altLang="en-US" dirty="0" err="1"/>
              <a:t>커널이</a:t>
            </a:r>
            <a:r>
              <a:rPr lang="ko-KR" altLang="en-US" dirty="0"/>
              <a:t> 지원하는 </a:t>
            </a:r>
            <a:r>
              <a:rPr lang="ko-KR" altLang="en-US" dirty="0" smtClean="0"/>
              <a:t>파일 </a:t>
            </a:r>
            <a:r>
              <a:rPr lang="ko-KR" altLang="en-US" dirty="0"/>
              <a:t>시스템의 종류를 </a:t>
            </a:r>
            <a:r>
              <a:rPr lang="ko-KR" altLang="en-US" dirty="0" smtClean="0"/>
              <a:t>알려줌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62033" y="1844824"/>
            <a:ext cx="316835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dirty="0" err="1" smtClean="0">
                <a:latin typeface="+mn-ea"/>
                <a:ea typeface="+mn-ea"/>
              </a:rPr>
              <a:t>nodev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해당 파일 시스템이 블록 </a:t>
            </a:r>
            <a:r>
              <a:rPr lang="ko-KR" altLang="en-US" sz="1200" dirty="0" smtClean="0">
                <a:latin typeface="+mn-ea"/>
                <a:ea typeface="+mn-ea"/>
              </a:rPr>
              <a:t>장치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예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디스크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r>
              <a:rPr lang="ko-KR" altLang="en-US" sz="1200" dirty="0">
                <a:latin typeface="+mn-ea"/>
                <a:ea typeface="+mn-ea"/>
              </a:rPr>
              <a:t>와 연결되어 </a:t>
            </a:r>
            <a:r>
              <a:rPr lang="ko-KR" altLang="en-US" sz="1200" dirty="0" smtClean="0">
                <a:latin typeface="+mn-ea"/>
                <a:ea typeface="+mn-ea"/>
              </a:rPr>
              <a:t>있지 </a:t>
            </a:r>
            <a:r>
              <a:rPr lang="ko-KR" altLang="en-US" sz="1200" dirty="0">
                <a:latin typeface="+mn-ea"/>
                <a:ea typeface="+mn-ea"/>
              </a:rPr>
              <a:t>않다는 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ko-KR" altLang="en-US" sz="1200" dirty="0" smtClean="0">
                <a:latin typeface="+mn-ea"/>
                <a:ea typeface="+mn-ea"/>
              </a:rPr>
              <a:t>것으로 </a:t>
            </a:r>
            <a:r>
              <a:rPr lang="ko-KR" altLang="en-US" sz="1200" dirty="0">
                <a:latin typeface="+mn-ea"/>
                <a:ea typeface="+mn-ea"/>
              </a:rPr>
              <a:t>가상 파일 시스템임을 뜻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11204" y="1948492"/>
            <a:ext cx="5351645" cy="4719205"/>
            <a:chOff x="1522504" y="1916832"/>
            <a:chExt cx="5886810" cy="5191125"/>
          </a:xfrm>
        </p:grpSpPr>
        <p:grpSp>
          <p:nvGrpSpPr>
            <p:cNvPr id="11" name="그룹 10"/>
            <p:cNvGrpSpPr/>
            <p:nvPr/>
          </p:nvGrpSpPr>
          <p:grpSpPr>
            <a:xfrm>
              <a:off x="1522504" y="1916832"/>
              <a:ext cx="3708400" cy="4871567"/>
              <a:chOff x="2943225" y="2052637"/>
              <a:chExt cx="3708400" cy="487156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43225" y="2052637"/>
                <a:ext cx="3257550" cy="275272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925" y="4781079"/>
                <a:ext cx="3695700" cy="2143125"/>
              </a:xfrm>
              <a:prstGeom prst="rect">
                <a:avLst/>
              </a:prstGeom>
            </p:spPr>
          </p:pic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4639" y="1916832"/>
              <a:ext cx="3114675" cy="5191125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78" y="6439485"/>
            <a:ext cx="2619375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리눅스의</a:t>
            </a:r>
            <a:r>
              <a:rPr lang="ko-KR" altLang="en-US" dirty="0"/>
              <a:t> 모든 파일 </a:t>
            </a:r>
            <a:r>
              <a:rPr lang="ko-KR" altLang="en-US" dirty="0" smtClean="0"/>
              <a:t>시스템의 기본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파일은 </a:t>
            </a:r>
            <a:r>
              <a:rPr lang="en-US" altLang="ko-KR" dirty="0" err="1"/>
              <a:t>inode</a:t>
            </a:r>
            <a:r>
              <a:rPr lang="ko-KR" altLang="en-US" dirty="0"/>
              <a:t>로 관리된다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디렉터리는 </a:t>
            </a:r>
            <a:r>
              <a:rPr lang="ko-KR" altLang="en-US" dirty="0"/>
              <a:t>단순히 파일의 목록을 가지고 있는 파일일 뿐이다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특수 </a:t>
            </a:r>
            <a:r>
              <a:rPr lang="ko-KR" altLang="en-US" dirty="0"/>
              <a:t>파일을 통해 장치에 접근할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ext4 </a:t>
            </a:r>
            <a:r>
              <a:rPr lang="ko-KR" altLang="en-US" dirty="0"/>
              <a:t>파일 시스템의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/>
              <a:t>효율적으로 디스크를 사용하기 </a:t>
            </a:r>
            <a:r>
              <a:rPr lang="ko-KR" altLang="en-US" dirty="0" smtClean="0"/>
              <a:t>위해 저장 </a:t>
            </a:r>
            <a:r>
              <a:rPr lang="ko-KR" altLang="en-US" dirty="0"/>
              <a:t>장치를 논리적인 블록의 </a:t>
            </a:r>
            <a:r>
              <a:rPr lang="ko-KR" altLang="en-US" dirty="0" smtClean="0"/>
              <a:t>집합</a:t>
            </a:r>
            <a:r>
              <a:rPr lang="en-US" altLang="ko-KR" dirty="0" smtClean="0"/>
              <a:t>(</a:t>
            </a:r>
            <a:r>
              <a:rPr lang="ko-KR" altLang="en-US" dirty="0"/>
              <a:t>블록 그룹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smtClean="0"/>
              <a:t>구분</a:t>
            </a:r>
            <a:endParaRPr lang="en-US" altLang="ko-KR" dirty="0"/>
          </a:p>
          <a:p>
            <a:pPr lvl="1"/>
            <a:r>
              <a:rPr lang="ko-KR" altLang="en-US" dirty="0"/>
              <a:t>일반적으로 블록은 </a:t>
            </a:r>
            <a:r>
              <a:rPr lang="en-US" altLang="ko-KR" dirty="0"/>
              <a:t>4KB</a:t>
            </a:r>
            <a:r>
              <a:rPr lang="ko-KR" altLang="en-US" dirty="0"/>
              <a:t>이고 실제 크기는 시스템의 설정에 </a:t>
            </a:r>
            <a:r>
              <a:rPr lang="ko-KR" altLang="en-US" dirty="0" smtClean="0"/>
              <a:t>따라 변경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그룹 유형</a:t>
            </a:r>
            <a:endParaRPr lang="en-US" altLang="ko-KR" dirty="0" smtClean="0"/>
          </a:p>
          <a:p>
            <a:pPr lvl="2"/>
            <a:r>
              <a:rPr lang="ko-KR" altLang="en-US" dirty="0"/>
              <a:t>블록 그룹 </a:t>
            </a:r>
            <a:r>
              <a:rPr lang="en-US" altLang="ko-KR" dirty="0"/>
              <a:t>0 : </a:t>
            </a:r>
            <a:r>
              <a:rPr lang="ko-KR" altLang="en-US" dirty="0"/>
              <a:t>파일 시스템의 첫 번째 블록 그룹으로 특별하게 그룹 </a:t>
            </a:r>
            <a:r>
              <a:rPr lang="en-US" altLang="ko-KR" dirty="0"/>
              <a:t>0 </a:t>
            </a:r>
            <a:r>
              <a:rPr lang="ko-KR" altLang="en-US" dirty="0"/>
              <a:t>패딩과 </a:t>
            </a:r>
            <a:r>
              <a:rPr lang="ko-KR" altLang="en-US" dirty="0" err="1" smtClean="0"/>
              <a:t>슈퍼블록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그룹 </a:t>
            </a:r>
            <a:r>
              <a:rPr lang="ko-KR" altLang="en-US" dirty="0" err="1"/>
              <a:t>디스크립터를</a:t>
            </a:r>
            <a:r>
              <a:rPr lang="ko-KR" altLang="en-US" dirty="0"/>
              <a:t> 가지고 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 smtClean="0"/>
              <a:t>블록 </a:t>
            </a:r>
            <a:r>
              <a:rPr lang="ko-KR" altLang="en-US" dirty="0"/>
              <a:t>그룹 </a:t>
            </a:r>
            <a:r>
              <a:rPr lang="en-US" altLang="ko-KR" dirty="0"/>
              <a:t>a : </a:t>
            </a:r>
            <a:r>
              <a:rPr lang="ko-KR" altLang="en-US" dirty="0"/>
              <a:t>파일 시스템에서 첫 번째 블록 그룹이 아닌 블록 그룹으로 그룹 </a:t>
            </a:r>
            <a:r>
              <a:rPr lang="en-US" altLang="ko-KR" dirty="0"/>
              <a:t>0 </a:t>
            </a:r>
            <a:r>
              <a:rPr lang="ko-KR" altLang="en-US" dirty="0"/>
              <a:t>패딩이 </a:t>
            </a:r>
            <a:r>
              <a:rPr lang="ko-KR" altLang="en-US" dirty="0" smtClean="0"/>
              <a:t>없으나 </a:t>
            </a:r>
            <a:r>
              <a:rPr lang="ko-KR" altLang="en-US" dirty="0" err="1" smtClean="0"/>
              <a:t>슈퍼블록과</a:t>
            </a:r>
            <a:r>
              <a:rPr lang="ko-KR" altLang="en-US" dirty="0" smtClean="0"/>
              <a:t> </a:t>
            </a:r>
            <a:r>
              <a:rPr lang="ko-KR" altLang="en-US" dirty="0"/>
              <a:t>그룹 </a:t>
            </a:r>
            <a:r>
              <a:rPr lang="ko-KR" altLang="en-US" dirty="0" err="1"/>
              <a:t>디스크립터에</a:t>
            </a:r>
            <a:r>
              <a:rPr lang="ko-KR" altLang="en-US" dirty="0"/>
              <a:t> 대한 복사본을 가지고 있다</a:t>
            </a:r>
            <a:r>
              <a:rPr lang="en-US" altLang="ko-KR" dirty="0"/>
              <a:t>.  </a:t>
            </a:r>
          </a:p>
          <a:p>
            <a:pPr lvl="2"/>
            <a:r>
              <a:rPr lang="ko-KR" altLang="en-US" dirty="0" smtClean="0"/>
              <a:t>블록 </a:t>
            </a:r>
            <a:r>
              <a:rPr lang="ko-KR" altLang="en-US" dirty="0"/>
              <a:t>그룹 </a:t>
            </a:r>
            <a:r>
              <a:rPr lang="en-US" altLang="ko-KR" dirty="0"/>
              <a:t>b : </a:t>
            </a:r>
            <a:r>
              <a:rPr lang="ko-KR" altLang="en-US" dirty="0"/>
              <a:t>파일 시스템에서 첫 번째 블록 그룹이 아닌 블록 그룹으로 그룹 </a:t>
            </a:r>
            <a:r>
              <a:rPr lang="en-US" altLang="ko-KR" dirty="0"/>
              <a:t>0 </a:t>
            </a:r>
            <a:r>
              <a:rPr lang="ko-KR" altLang="en-US" dirty="0" err="1"/>
              <a:t>패딩</a:t>
            </a:r>
            <a:r>
              <a:rPr lang="en-US" altLang="ko-KR" dirty="0"/>
              <a:t>, </a:t>
            </a:r>
            <a:r>
              <a:rPr lang="ko-KR" altLang="en-US" dirty="0" err="1" smtClean="0"/>
              <a:t>슈퍼블록</a:t>
            </a:r>
            <a:r>
              <a:rPr lang="en-US" altLang="ko-KR" dirty="0" smtClean="0"/>
              <a:t>, </a:t>
            </a:r>
            <a:r>
              <a:rPr lang="ko-KR" altLang="en-US" dirty="0"/>
              <a:t>그룹 </a:t>
            </a:r>
            <a:r>
              <a:rPr lang="ko-KR" altLang="en-US" dirty="0" err="1"/>
              <a:t>디스크립터가</a:t>
            </a:r>
            <a:r>
              <a:rPr lang="ko-KR" altLang="en-US" dirty="0"/>
              <a:t> 없고 바로 데이터 블록 비트맵으로 시작한다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ext4 </a:t>
            </a:r>
            <a:r>
              <a:rPr lang="ko-KR" altLang="en-US" dirty="0"/>
              <a:t>파일 시스템의 구조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6182591" cy="4987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544616"/>
          </a:xfrm>
        </p:spPr>
        <p:txBody>
          <a:bodyPr/>
          <a:lstStyle/>
          <a:p>
            <a:r>
              <a:rPr lang="en-US" altLang="ko-KR" dirty="0"/>
              <a:t>ext4 </a:t>
            </a:r>
            <a:r>
              <a:rPr lang="ko-KR" altLang="en-US" dirty="0"/>
              <a:t>파일 시스템의 구조</a:t>
            </a:r>
            <a:endParaRPr lang="en-US" altLang="ko-KR" dirty="0"/>
          </a:p>
          <a:p>
            <a:pPr lvl="1"/>
            <a:r>
              <a:rPr lang="ko-KR" altLang="en-US" dirty="0" smtClean="0"/>
              <a:t>그룹 </a:t>
            </a:r>
            <a:r>
              <a:rPr lang="en-US" altLang="ko-KR" dirty="0"/>
              <a:t>0 </a:t>
            </a:r>
            <a:r>
              <a:rPr lang="ko-KR" altLang="en-US" dirty="0" err="1"/>
              <a:t>패딩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2"/>
            <a:r>
              <a:rPr lang="ko-KR" altLang="en-US" dirty="0"/>
              <a:t>블록 그룹 </a:t>
            </a:r>
            <a:r>
              <a:rPr lang="en-US" altLang="ko-KR" dirty="0"/>
              <a:t>0</a:t>
            </a:r>
            <a:r>
              <a:rPr lang="ko-KR" altLang="en-US" dirty="0"/>
              <a:t>의 첫 </a:t>
            </a:r>
            <a:r>
              <a:rPr lang="en-US" altLang="ko-KR" dirty="0"/>
              <a:t>1,024</a:t>
            </a:r>
            <a:r>
              <a:rPr lang="ko-KR" altLang="en-US" dirty="0"/>
              <a:t>바이트는 특별한 용도로 사용되는데</a:t>
            </a:r>
            <a:r>
              <a:rPr lang="en-US" altLang="ko-KR" dirty="0"/>
              <a:t>, x86 </a:t>
            </a:r>
            <a:r>
              <a:rPr lang="ko-KR" altLang="en-US" dirty="0"/>
              <a:t>부트 섹터와 부가 정보를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슈퍼블록</a:t>
            </a:r>
            <a:endParaRPr lang="en-US" altLang="ko-KR" dirty="0" smtClean="0"/>
          </a:p>
          <a:p>
            <a:pPr lvl="2"/>
            <a:r>
              <a:rPr lang="ko-KR" altLang="en-US" dirty="0"/>
              <a:t>파일 시스템과 관련된 다양한 정보가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3"/>
            <a:r>
              <a:rPr lang="ko-KR" altLang="en-US" dirty="0"/>
              <a:t>전체 </a:t>
            </a:r>
            <a:r>
              <a:rPr lang="en-US" altLang="ko-KR" dirty="0" err="1"/>
              <a:t>inode</a:t>
            </a:r>
            <a:r>
              <a:rPr lang="ko-KR" altLang="en-US" dirty="0"/>
              <a:t>의 개수  </a:t>
            </a:r>
            <a:r>
              <a:rPr lang="ko-KR" altLang="en-US" dirty="0" smtClean="0"/>
              <a:t>                    </a:t>
            </a:r>
            <a:r>
              <a:rPr lang="en-US" altLang="ko-KR" dirty="0" smtClean="0"/>
              <a:t>	• </a:t>
            </a:r>
            <a:r>
              <a:rPr lang="ko-KR" altLang="en-US" dirty="0"/>
              <a:t>전체 블록의 개수</a:t>
            </a:r>
          </a:p>
          <a:p>
            <a:pPr lvl="3"/>
            <a:r>
              <a:rPr lang="ko-KR" altLang="en-US" dirty="0" smtClean="0"/>
              <a:t>할당되지 </a:t>
            </a:r>
            <a:r>
              <a:rPr lang="ko-KR" altLang="en-US" dirty="0"/>
              <a:t>않은 블록</a:t>
            </a:r>
            <a:r>
              <a:rPr lang="en-US" altLang="ko-KR" dirty="0"/>
              <a:t>(free block)</a:t>
            </a:r>
            <a:r>
              <a:rPr lang="ko-KR" altLang="en-US" dirty="0"/>
              <a:t>의 개수  </a:t>
            </a:r>
            <a:r>
              <a:rPr lang="en-US" altLang="ko-KR" dirty="0" smtClean="0"/>
              <a:t>	• </a:t>
            </a:r>
            <a:r>
              <a:rPr lang="ko-KR" altLang="en-US" dirty="0"/>
              <a:t>할당되지 않은 </a:t>
            </a:r>
            <a:r>
              <a:rPr lang="en-US" altLang="ko-KR" dirty="0" err="1"/>
              <a:t>inode</a:t>
            </a:r>
            <a:r>
              <a:rPr lang="en-US" altLang="ko-KR" dirty="0"/>
              <a:t>(free </a:t>
            </a:r>
            <a:r>
              <a:rPr lang="en-US" altLang="ko-KR" dirty="0" err="1"/>
              <a:t>inode</a:t>
            </a:r>
            <a:r>
              <a:rPr lang="en-US" altLang="ko-KR" dirty="0"/>
              <a:t>)</a:t>
            </a:r>
            <a:r>
              <a:rPr lang="ko-KR" altLang="en-US" dirty="0"/>
              <a:t>의 개수 </a:t>
            </a:r>
          </a:p>
          <a:p>
            <a:pPr lvl="3"/>
            <a:r>
              <a:rPr lang="ko-KR" altLang="en-US" dirty="0" smtClean="0"/>
              <a:t>첫 </a:t>
            </a:r>
            <a:r>
              <a:rPr lang="ko-KR" altLang="en-US" dirty="0"/>
              <a:t>번째 데이터 블록의 주소  </a:t>
            </a:r>
            <a:r>
              <a:rPr lang="en-US" altLang="ko-KR" dirty="0" smtClean="0"/>
              <a:t>		• </a:t>
            </a:r>
            <a:r>
              <a:rPr lang="ko-KR" altLang="en-US" dirty="0"/>
              <a:t>블록의 크기</a:t>
            </a:r>
          </a:p>
          <a:p>
            <a:pPr lvl="3"/>
            <a:r>
              <a:rPr lang="ko-KR" altLang="en-US" dirty="0" smtClean="0"/>
              <a:t>그룹당 </a:t>
            </a:r>
            <a:r>
              <a:rPr lang="ko-KR" altLang="en-US" dirty="0"/>
              <a:t>블록의 개수  </a:t>
            </a:r>
            <a:r>
              <a:rPr lang="en-US" altLang="ko-KR" dirty="0" smtClean="0"/>
              <a:t>		• </a:t>
            </a:r>
            <a:r>
              <a:rPr lang="ko-KR" altLang="en-US" dirty="0" err="1"/>
              <a:t>마운트</a:t>
            </a:r>
            <a:r>
              <a:rPr lang="ko-KR" altLang="en-US" dirty="0"/>
              <a:t> 시간</a:t>
            </a:r>
          </a:p>
          <a:p>
            <a:pPr lvl="3"/>
            <a:r>
              <a:rPr lang="ko-KR" altLang="en-US" dirty="0" smtClean="0"/>
              <a:t>파일 </a:t>
            </a:r>
            <a:r>
              <a:rPr lang="ko-KR" altLang="en-US" dirty="0"/>
              <a:t>시스템의 생태  </a:t>
            </a:r>
            <a:r>
              <a:rPr lang="en-US" altLang="ko-KR" dirty="0" smtClean="0"/>
              <a:t>		• </a:t>
            </a:r>
            <a:r>
              <a:rPr lang="ko-KR" altLang="en-US" dirty="0"/>
              <a:t>그룹 </a:t>
            </a:r>
            <a:r>
              <a:rPr lang="ko-KR" altLang="en-US" dirty="0" err="1"/>
              <a:t>디스크립터의</a:t>
            </a:r>
            <a:r>
              <a:rPr lang="ko-KR" altLang="en-US" dirty="0"/>
              <a:t> </a:t>
            </a:r>
            <a:r>
              <a:rPr lang="ko-KR" altLang="en-US" dirty="0" smtClean="0"/>
              <a:t>크기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슈퍼블록에</a:t>
            </a:r>
            <a:r>
              <a:rPr lang="ko-KR" altLang="en-US" dirty="0" smtClean="0"/>
              <a:t> </a:t>
            </a:r>
            <a:r>
              <a:rPr lang="ko-KR" altLang="en-US" dirty="0"/>
              <a:t>문제가 생길 경우 전체 파일 시스템을 사용할 수 </a:t>
            </a:r>
            <a:r>
              <a:rPr lang="ko-KR" altLang="en-US" dirty="0" smtClean="0"/>
              <a:t>없게 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슈퍼블록을</a:t>
            </a:r>
            <a:r>
              <a:rPr lang="ko-KR" altLang="en-US" dirty="0" smtClean="0"/>
              <a:t> 다른 </a:t>
            </a:r>
            <a:r>
              <a:rPr lang="ko-KR" altLang="en-US" dirty="0"/>
              <a:t>블록 그룹에 복사하고</a:t>
            </a:r>
            <a:r>
              <a:rPr lang="en-US" altLang="ko-KR" dirty="0"/>
              <a:t>, </a:t>
            </a:r>
            <a:r>
              <a:rPr lang="ko-KR" altLang="en-US" dirty="0"/>
              <a:t>블록 그룹 </a:t>
            </a:r>
            <a:r>
              <a:rPr lang="en-US" altLang="ko-KR" dirty="0"/>
              <a:t>0</a:t>
            </a:r>
            <a:r>
              <a:rPr lang="ko-KR" altLang="en-US" dirty="0"/>
              <a:t>의 </a:t>
            </a:r>
            <a:r>
              <a:rPr lang="ko-KR" altLang="en-US" dirty="0" err="1" smtClean="0"/>
              <a:t>슈퍼블록을</a:t>
            </a:r>
            <a:r>
              <a:rPr lang="ko-KR" altLang="en-US" dirty="0" smtClean="0"/>
              <a:t> </a:t>
            </a:r>
            <a:r>
              <a:rPr lang="ko-KR" altLang="en-US" dirty="0"/>
              <a:t>읽을 수 없을 경우 복사본을 사용하여 </a:t>
            </a:r>
            <a:r>
              <a:rPr lang="ko-KR" altLang="en-US" dirty="0" smtClean="0"/>
              <a:t>복구</a:t>
            </a:r>
            <a:endParaRPr lang="en-US" altLang="ko-KR" dirty="0" smtClean="0"/>
          </a:p>
          <a:p>
            <a:pPr lvl="1"/>
            <a:r>
              <a:rPr lang="ko-KR" altLang="en-US" dirty="0"/>
              <a:t>그룹 </a:t>
            </a:r>
            <a:r>
              <a:rPr lang="ko-KR" altLang="en-US" dirty="0" err="1"/>
              <a:t>디스크립터와</a:t>
            </a:r>
            <a:r>
              <a:rPr lang="ko-KR" altLang="en-US" dirty="0"/>
              <a:t> </a:t>
            </a:r>
            <a:r>
              <a:rPr lang="en-US" altLang="ko-KR" dirty="0"/>
              <a:t>GDT </a:t>
            </a:r>
            <a:r>
              <a:rPr lang="ko-KR" altLang="en-US" dirty="0"/>
              <a:t>예약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pPr lvl="2"/>
            <a:r>
              <a:rPr lang="ko-KR" altLang="en-US" dirty="0"/>
              <a:t>그룹 </a:t>
            </a:r>
            <a:r>
              <a:rPr lang="ko-KR" altLang="en-US" dirty="0" err="1"/>
              <a:t>디스크립터도</a:t>
            </a:r>
            <a:r>
              <a:rPr lang="ko-KR" altLang="en-US" dirty="0"/>
              <a:t> 블록 그룹 </a:t>
            </a:r>
            <a:r>
              <a:rPr lang="en-US" altLang="ko-KR" dirty="0"/>
              <a:t>0</a:t>
            </a:r>
            <a:r>
              <a:rPr lang="ko-KR" altLang="en-US" dirty="0"/>
              <a:t>에 있는 것으로 </a:t>
            </a:r>
            <a:r>
              <a:rPr lang="ko-KR" altLang="en-US" dirty="0" err="1" smtClean="0"/>
              <a:t>슈퍼블록의</a:t>
            </a:r>
            <a:r>
              <a:rPr lang="ko-KR" altLang="en-US" dirty="0" smtClean="0"/>
              <a:t> </a:t>
            </a:r>
            <a:r>
              <a:rPr lang="ko-KR" altLang="en-US" dirty="0"/>
              <a:t>다음에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pPr lvl="2"/>
            <a:r>
              <a:rPr lang="ko-KR" altLang="en-US" dirty="0"/>
              <a:t>그룹 </a:t>
            </a:r>
            <a:r>
              <a:rPr lang="ko-KR" altLang="en-US" dirty="0" err="1" smtClean="0"/>
              <a:t>디스크립터에</a:t>
            </a:r>
            <a:r>
              <a:rPr lang="ko-KR" altLang="en-US" dirty="0" smtClean="0"/>
              <a:t> 저장되는 정보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블록 </a:t>
            </a:r>
            <a:r>
              <a:rPr lang="ko-KR" altLang="en-US" dirty="0"/>
              <a:t>비트맵의 주소  </a:t>
            </a:r>
            <a:r>
              <a:rPr lang="en-US" altLang="ko-KR" dirty="0" smtClean="0"/>
              <a:t>		•  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비트맵의 주소</a:t>
            </a:r>
          </a:p>
          <a:p>
            <a:pPr lvl="3"/>
            <a:r>
              <a:rPr lang="en-US" altLang="ko-KR" dirty="0" err="1" smtClean="0"/>
              <a:t>inode</a:t>
            </a:r>
            <a:r>
              <a:rPr lang="en-US" altLang="ko-KR" dirty="0" smtClean="0"/>
              <a:t> </a:t>
            </a:r>
            <a:r>
              <a:rPr lang="ko-KR" altLang="en-US" dirty="0"/>
              <a:t>테이블의 주소  </a:t>
            </a:r>
            <a:r>
              <a:rPr lang="en-US" altLang="ko-KR" dirty="0" smtClean="0"/>
              <a:t>		•   </a:t>
            </a:r>
            <a:r>
              <a:rPr lang="ko-KR" altLang="en-US" dirty="0"/>
              <a:t>할당되지 않은 블록의 개수</a:t>
            </a:r>
          </a:p>
          <a:p>
            <a:pPr lvl="3"/>
            <a:r>
              <a:rPr lang="ko-KR" altLang="en-US" dirty="0" smtClean="0"/>
              <a:t>할당되지 </a:t>
            </a:r>
            <a:r>
              <a:rPr lang="ko-KR" altLang="en-US" dirty="0"/>
              <a:t>않은 </a:t>
            </a:r>
            <a:r>
              <a:rPr lang="en-US" altLang="ko-KR" dirty="0" err="1"/>
              <a:t>inode</a:t>
            </a:r>
            <a:r>
              <a:rPr lang="ko-KR" altLang="en-US" dirty="0"/>
              <a:t>의 개수  </a:t>
            </a:r>
            <a:r>
              <a:rPr lang="en-US" altLang="ko-KR" dirty="0" smtClean="0"/>
              <a:t>		•  </a:t>
            </a:r>
            <a:r>
              <a:rPr lang="ko-KR" altLang="en-US" dirty="0"/>
              <a:t>디렉터리의 개수</a:t>
            </a:r>
          </a:p>
          <a:p>
            <a:pPr lvl="3"/>
            <a:r>
              <a:rPr lang="ko-KR" altLang="en-US" dirty="0" smtClean="0"/>
              <a:t>블록 </a:t>
            </a:r>
            <a:r>
              <a:rPr lang="ko-KR" altLang="en-US" dirty="0"/>
              <a:t>비트맵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비트맵 </a:t>
            </a:r>
            <a:r>
              <a:rPr lang="ko-KR" altLang="en-US" dirty="0" err="1"/>
              <a:t>체크섬</a:t>
            </a:r>
            <a:endParaRPr lang="en-US" altLang="ko-KR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43100" y="3200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en-US" altLang="ko-KR" dirty="0"/>
              <a:t>ext4 </a:t>
            </a:r>
            <a:r>
              <a:rPr lang="ko-KR" altLang="en-US" dirty="0"/>
              <a:t>파일 시스템의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/>
              <a:t>데이터 블록 비트맵과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 smtClean="0"/>
              <a:t>비트맵</a:t>
            </a:r>
            <a:endParaRPr lang="en-US" altLang="ko-KR" dirty="0" smtClean="0"/>
          </a:p>
          <a:p>
            <a:pPr lvl="2"/>
            <a:r>
              <a:rPr lang="ko-KR" altLang="en-US" dirty="0"/>
              <a:t>데이터 블록 비트맵은 블록 그룹에 포함된 데이터 블록의 사용 여부를 확인하는 데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비트맵은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테이블의 항목</a:t>
            </a:r>
            <a:r>
              <a:rPr lang="en-US" altLang="ko-KR" dirty="0"/>
              <a:t>(</a:t>
            </a:r>
            <a:r>
              <a:rPr lang="en-US" altLang="ko-KR" dirty="0" err="1"/>
              <a:t>inode</a:t>
            </a:r>
            <a:r>
              <a:rPr lang="en-US" altLang="ko-KR" dirty="0"/>
              <a:t>)</a:t>
            </a:r>
            <a:r>
              <a:rPr lang="ko-KR" altLang="en-US" dirty="0"/>
              <a:t>이 사용 중인지를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1"/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테이블과 데이터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pPr lvl="2"/>
            <a:r>
              <a:rPr lang="en-US" altLang="ko-KR" dirty="0" err="1"/>
              <a:t>inode</a:t>
            </a:r>
            <a:r>
              <a:rPr lang="ko-KR" altLang="en-US" dirty="0" smtClean="0"/>
              <a:t>에는 </a:t>
            </a:r>
            <a:r>
              <a:rPr lang="ko-KR" altLang="en-US" dirty="0"/>
              <a:t>파일 정보를 저장하고 데이터 블록에는 실제 </a:t>
            </a:r>
            <a:r>
              <a:rPr lang="ko-KR" altLang="en-US" dirty="0" smtClean="0"/>
              <a:t>데이터를 저장</a:t>
            </a:r>
            <a:endParaRPr lang="en-US" altLang="ko-KR" dirty="0" smtClean="0"/>
          </a:p>
          <a:p>
            <a:r>
              <a:rPr lang="en-US" altLang="ko-KR" dirty="0" err="1" smtClean="0"/>
              <a:t>inode</a:t>
            </a:r>
            <a:r>
              <a:rPr lang="ko-KR" altLang="en-US" dirty="0" smtClean="0"/>
              <a:t>의 구조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29797"/>
            <a:ext cx="6028961" cy="3570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67146"/>
            <a:ext cx="8208912" cy="5280274"/>
          </a:xfrm>
        </p:spPr>
        <p:txBody>
          <a:bodyPr/>
          <a:lstStyle/>
          <a:p>
            <a:r>
              <a:rPr lang="ko-KR" altLang="en-US" dirty="0"/>
              <a:t>파일 시스템과 디렉터리 계층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/>
              <a:t>디렉터리 계층 구조는 </a:t>
            </a:r>
            <a:r>
              <a:rPr lang="ko-KR" altLang="en-US" dirty="0" err="1"/>
              <a:t>리눅스의</a:t>
            </a:r>
            <a:r>
              <a:rPr lang="ko-KR" altLang="en-US" dirty="0"/>
              <a:t> 전체 파일과 디렉터리를 어떤 구조로 정리하고 관리할 </a:t>
            </a:r>
            <a:r>
              <a:rPr lang="ko-KR" altLang="en-US" dirty="0" smtClean="0"/>
              <a:t>것인지를 </a:t>
            </a:r>
            <a:r>
              <a:rPr lang="ko-KR" altLang="en-US" dirty="0"/>
              <a:t>정의한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실제 파일이 저장되어 있는 파일 </a:t>
            </a:r>
            <a:r>
              <a:rPr lang="ko-KR" altLang="en-US" dirty="0" smtClean="0"/>
              <a:t>시스템은 </a:t>
            </a:r>
            <a:r>
              <a:rPr lang="ko-KR" altLang="en-US" dirty="0"/>
              <a:t>디렉터리 계층 구조에 연결되어야 사용자가 </a:t>
            </a:r>
            <a:r>
              <a:rPr lang="ko-KR" altLang="en-US" dirty="0" smtClean="0"/>
              <a:t>접근 가능</a:t>
            </a:r>
            <a:endParaRPr lang="en-US" altLang="ko-KR" dirty="0" smtClean="0"/>
          </a:p>
          <a:p>
            <a:r>
              <a:rPr lang="ko-KR" altLang="en-US" dirty="0"/>
              <a:t>한 파일 시스템으로 </a:t>
            </a:r>
            <a:r>
              <a:rPr lang="ko-KR" altLang="en-US" dirty="0" smtClean="0"/>
              <a:t>구성하기</a:t>
            </a:r>
            <a:endParaRPr lang="en-US" altLang="ko-KR" dirty="0" smtClean="0"/>
          </a:p>
          <a:p>
            <a:pPr lvl="1"/>
            <a:r>
              <a:rPr lang="ko-KR" altLang="en-US" dirty="0"/>
              <a:t>디렉터리 계층 구조에서 보이는 모든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 smtClean="0"/>
              <a:t>   디렉터리와 파일을 </a:t>
            </a:r>
            <a:r>
              <a:rPr lang="ko-KR" altLang="en-US" dirty="0"/>
              <a:t>하나의 파일 </a:t>
            </a:r>
            <a:r>
              <a:rPr lang="ko-KR" altLang="en-US" dirty="0" smtClean="0"/>
              <a:t>시스템으로 구성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/>
              <a:t>여러 파일 시스템으로 </a:t>
            </a:r>
            <a:r>
              <a:rPr lang="ko-KR" altLang="en-US" dirty="0" smtClean="0"/>
              <a:t>구성하기</a:t>
            </a:r>
            <a:endParaRPr lang="en-US" altLang="ko-KR" dirty="0" smtClean="0"/>
          </a:p>
          <a:p>
            <a:pPr lvl="1"/>
            <a:r>
              <a:rPr lang="ko-KR" altLang="en-US" dirty="0"/>
              <a:t>디렉터리 계층 구조를 여러 파일 시스템으로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 smtClean="0"/>
              <a:t>   구분하여 구성</a:t>
            </a:r>
            <a:endParaRPr lang="en-US" altLang="ko-KR" dirty="0" smtClean="0"/>
          </a:p>
          <a:p>
            <a:pPr lvl="1"/>
            <a:r>
              <a:rPr lang="ko-KR" altLang="en-US" dirty="0"/>
              <a:t>여러 파일 시스템으로 나누어 디렉터리 계층 구조를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 smtClean="0"/>
              <a:t>   구성할 </a:t>
            </a:r>
            <a:r>
              <a:rPr lang="ko-KR" altLang="en-US" dirty="0"/>
              <a:t>경우</a:t>
            </a:r>
            <a:r>
              <a:rPr lang="en-US" altLang="ko-KR" dirty="0"/>
              <a:t>, </a:t>
            </a:r>
            <a:r>
              <a:rPr lang="ko-KR" altLang="en-US" dirty="0"/>
              <a:t>일부 파일 </a:t>
            </a:r>
            <a:r>
              <a:rPr lang="ko-KR" altLang="en-US" dirty="0" smtClean="0"/>
              <a:t>시스템에 </a:t>
            </a:r>
            <a:r>
              <a:rPr lang="ko-KR" altLang="en-US" dirty="0"/>
              <a:t>문제가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 smtClean="0"/>
              <a:t>   생기더라도 </a:t>
            </a:r>
            <a:r>
              <a:rPr lang="ko-KR" altLang="en-US" dirty="0"/>
              <a:t>다른 파일 시스템의 파일은 안전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230" y="2204864"/>
            <a:ext cx="2666801" cy="18818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762" y="4309753"/>
            <a:ext cx="2865735" cy="2403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마운트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시스템을 디렉터리 계층 구조의 특정 디렉터리와 연결하는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r>
              <a:rPr lang="ko-KR" altLang="en-US" dirty="0" err="1"/>
              <a:t>마운트</a:t>
            </a:r>
            <a:r>
              <a:rPr lang="ko-KR" altLang="en-US" dirty="0"/>
              <a:t> </a:t>
            </a:r>
            <a:r>
              <a:rPr lang="ko-KR" altLang="en-US" dirty="0" smtClean="0"/>
              <a:t>포인트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디렉터리 </a:t>
            </a:r>
            <a:r>
              <a:rPr lang="ko-KR" altLang="en-US" dirty="0"/>
              <a:t>계층 </a:t>
            </a:r>
            <a:r>
              <a:rPr lang="ko-KR" altLang="en-US" dirty="0" smtClean="0"/>
              <a:t>구조에서 </a:t>
            </a:r>
            <a:r>
              <a:rPr lang="ko-KR" altLang="en-US" dirty="0"/>
              <a:t>파일 시스템이 연결되는 디렉터리를 </a:t>
            </a:r>
            <a:r>
              <a:rPr lang="ko-KR" altLang="en-US" dirty="0" err="1"/>
              <a:t>마운트</a:t>
            </a:r>
            <a:r>
              <a:rPr lang="ko-KR" altLang="en-US" dirty="0"/>
              <a:t> </a:t>
            </a:r>
            <a:r>
              <a:rPr lang="ko-KR" altLang="en-US" dirty="0" smtClean="0"/>
              <a:t>포인트</a:t>
            </a:r>
            <a:endParaRPr lang="en-US" altLang="ko-KR" dirty="0" smtClean="0"/>
          </a:p>
          <a:p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r>
              <a:rPr lang="ko-KR" altLang="en-US" dirty="0"/>
              <a:t> 설정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ko-KR" altLang="en-US" dirty="0" err="1"/>
              <a:t>리눅스에서</a:t>
            </a:r>
            <a:r>
              <a:rPr lang="ko-KR" altLang="en-US" dirty="0"/>
              <a:t> 시스템이 부팅될 때 자동으로 파일 시스템이 </a:t>
            </a:r>
            <a:r>
              <a:rPr lang="ko-KR" altLang="en-US" dirty="0" err="1"/>
              <a:t>마운트되게</a:t>
            </a:r>
            <a:r>
              <a:rPr lang="ko-KR" altLang="en-US" dirty="0"/>
              <a:t> 하려면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 smtClean="0"/>
              <a:t>파일에 </a:t>
            </a:r>
            <a:r>
              <a:rPr lang="ko-KR" altLang="en-US" dirty="0"/>
              <a:t>설정</a:t>
            </a:r>
            <a:endParaRPr lang="en-US" altLang="ko-KR" dirty="0" smtClean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파일의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: </a:t>
            </a:r>
            <a:r>
              <a:rPr lang="ko-KR" altLang="en-US" dirty="0"/>
              <a:t>파일 시스템의 </a:t>
            </a:r>
            <a:r>
              <a:rPr lang="ko-KR" altLang="en-US" dirty="0" err="1"/>
              <a:t>마운트</a:t>
            </a:r>
            <a:r>
              <a:rPr lang="ko-KR" altLang="en-US" dirty="0"/>
              <a:t> 설정 </a:t>
            </a:r>
            <a:r>
              <a:rPr lang="ko-KR" altLang="en-US" dirty="0" smtClean="0"/>
              <a:t>정보 저장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10232"/>
            <a:ext cx="6817066" cy="3518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파일의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fstab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파일의 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장치명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UUID=7009cb18-dbd5-4ffc-af86-599cee765454</a:t>
            </a:r>
          </a:p>
          <a:p>
            <a:pPr lvl="2"/>
            <a:r>
              <a:rPr lang="ko-KR" altLang="en-US" dirty="0" smtClean="0"/>
              <a:t>마운트 </a:t>
            </a:r>
            <a:r>
              <a:rPr lang="ko-KR" altLang="en-US" dirty="0"/>
              <a:t>포인트 </a:t>
            </a:r>
            <a:r>
              <a:rPr lang="en-US" altLang="ko-KR" dirty="0"/>
              <a:t>: /</a:t>
            </a:r>
          </a:p>
          <a:p>
            <a:pPr lvl="2"/>
            <a:r>
              <a:rPr lang="ko-KR" altLang="en-US" dirty="0" smtClean="0"/>
              <a:t>파일 </a:t>
            </a:r>
            <a:r>
              <a:rPr lang="ko-KR" altLang="en-US" dirty="0"/>
              <a:t>시스템의 종류 </a:t>
            </a:r>
            <a:r>
              <a:rPr lang="en-US" altLang="ko-KR" dirty="0"/>
              <a:t>: ext4 </a:t>
            </a:r>
          </a:p>
          <a:p>
            <a:pPr lvl="2"/>
            <a:r>
              <a:rPr lang="ko-KR" altLang="en-US" dirty="0" smtClean="0"/>
              <a:t>옵션 </a:t>
            </a:r>
            <a:r>
              <a:rPr lang="en-US" altLang="ko-KR" dirty="0"/>
              <a:t>: </a:t>
            </a:r>
            <a:r>
              <a:rPr lang="en-US" altLang="ko-KR" dirty="0" smtClean="0"/>
              <a:t>errors=remount-</a:t>
            </a:r>
            <a:r>
              <a:rPr lang="en-US" altLang="ko-KR" dirty="0" err="1" smtClean="0"/>
              <a:t>ro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덤프 </a:t>
            </a:r>
            <a:r>
              <a:rPr lang="ko-KR" altLang="en-US" dirty="0"/>
              <a:t>관련 설정 </a:t>
            </a:r>
            <a:r>
              <a:rPr lang="en-US" altLang="ko-KR" dirty="0"/>
              <a:t>: 1</a:t>
            </a:r>
          </a:p>
          <a:p>
            <a:pPr lvl="2"/>
            <a:r>
              <a:rPr lang="ko-KR" altLang="en-US" dirty="0" smtClean="0"/>
              <a:t>파일 </a:t>
            </a:r>
            <a:r>
              <a:rPr lang="ko-KR" altLang="en-US" dirty="0"/>
              <a:t>점검 옵션 </a:t>
            </a:r>
            <a:r>
              <a:rPr lang="en-US" altLang="ko-KR" dirty="0"/>
              <a:t>: 1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UUID</a:t>
            </a:r>
            <a:r>
              <a:rPr lang="ko-KR" altLang="en-US" dirty="0"/>
              <a:t>는  ‘</a:t>
            </a:r>
            <a:r>
              <a:rPr lang="en-US" altLang="ko-KR" dirty="0"/>
              <a:t>universally unique </a:t>
            </a:r>
            <a:r>
              <a:rPr lang="en-US" altLang="ko-KR" dirty="0" smtClean="0"/>
              <a:t>identifier</a:t>
            </a:r>
            <a:r>
              <a:rPr lang="en-US" altLang="ko-KR" dirty="0"/>
              <a:t>’</a:t>
            </a:r>
            <a:r>
              <a:rPr lang="ko-KR" altLang="en-US" dirty="0"/>
              <a:t>의 약자로 로컬 시스템과 다른 시스템에서 파일 시스템을 유일하게 구분해주는 </a:t>
            </a:r>
            <a:r>
              <a:rPr lang="en-US" altLang="ko-KR" dirty="0" smtClean="0"/>
              <a:t>128</a:t>
            </a:r>
            <a:r>
              <a:rPr lang="ko-KR" altLang="en-US" dirty="0"/>
              <a:t>비트의 </a:t>
            </a:r>
            <a:r>
              <a:rPr lang="ko-KR" altLang="en-US" dirty="0" smtClean="0"/>
              <a:t>숫자</a:t>
            </a:r>
            <a:endParaRPr lang="en-US" altLang="ko-KR" dirty="0" smtClean="0"/>
          </a:p>
          <a:p>
            <a:pPr lvl="2"/>
            <a:r>
              <a:rPr lang="en-US" altLang="ko-KR" dirty="0"/>
              <a:t>UUID</a:t>
            </a:r>
            <a:r>
              <a:rPr lang="ko-KR" altLang="en-US" dirty="0"/>
              <a:t>는 시스템의 하드웨어 정보와 시간 정보를 조합하여 랜덤으로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/>
              <a:t>UUID</a:t>
            </a:r>
            <a:r>
              <a:rPr lang="ko-KR" altLang="en-US" dirty="0"/>
              <a:t>로 지정된 장치는 </a:t>
            </a:r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/disk/by-</a:t>
            </a:r>
            <a:r>
              <a:rPr lang="en-US" altLang="ko-KR" dirty="0" err="1"/>
              <a:t>uuid</a:t>
            </a:r>
            <a:r>
              <a:rPr lang="en-US" altLang="ko-KR" dirty="0"/>
              <a:t> </a:t>
            </a:r>
            <a:r>
              <a:rPr lang="ko-KR" altLang="en-US" dirty="0"/>
              <a:t>디렉터리에서 찾을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6792"/>
            <a:ext cx="79248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95536" y="1052736"/>
            <a:ext cx="8352927" cy="5400600"/>
          </a:xfrm>
        </p:spPr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파일의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장치명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파일 시스템 </a:t>
            </a:r>
            <a:r>
              <a:rPr lang="ko-KR" altLang="en-US" dirty="0" err="1" smtClean="0"/>
              <a:t>장치명</a:t>
            </a:r>
            <a:r>
              <a:rPr lang="en-US" altLang="ko-KR" dirty="0" smtClean="0"/>
              <a:t>, </a:t>
            </a:r>
            <a:r>
              <a:rPr lang="ko-KR" altLang="en-US" dirty="0"/>
              <a:t>예를 들어 </a:t>
            </a:r>
            <a:r>
              <a:rPr lang="en-US" altLang="ko-KR" dirty="0"/>
              <a:t>/</a:t>
            </a:r>
            <a:r>
              <a:rPr lang="en-US" altLang="ko-KR" dirty="0" err="1" smtClean="0"/>
              <a:t>dev</a:t>
            </a:r>
            <a:r>
              <a:rPr lang="en-US" altLang="ko-KR" dirty="0" smtClean="0"/>
              <a:t>/hda1</a:t>
            </a:r>
            <a:r>
              <a:rPr lang="en-US" altLang="ko-KR" dirty="0"/>
              <a:t>, /</a:t>
            </a:r>
            <a:r>
              <a:rPr lang="en-US" altLang="ko-KR" dirty="0" err="1"/>
              <a:t>dev</a:t>
            </a:r>
            <a:r>
              <a:rPr lang="en-US" altLang="ko-KR" dirty="0"/>
              <a:t>/sda1</a:t>
            </a:r>
            <a:r>
              <a:rPr lang="ko-KR" altLang="en-US" dirty="0"/>
              <a:t>과 같이 특정 디스크를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마운트</a:t>
            </a:r>
            <a:r>
              <a:rPr lang="ko-KR" altLang="en-US" dirty="0" smtClean="0"/>
              <a:t> 포인트</a:t>
            </a:r>
            <a:r>
              <a:rPr lang="en-US" altLang="ko-KR" dirty="0" smtClean="0"/>
              <a:t>: </a:t>
            </a:r>
            <a:r>
              <a:rPr lang="ko-KR" altLang="en-US" dirty="0"/>
              <a:t>파일 시스템이 </a:t>
            </a:r>
            <a:r>
              <a:rPr lang="ko-KR" altLang="en-US" dirty="0" err="1"/>
              <a:t>마운트될</a:t>
            </a:r>
            <a:r>
              <a:rPr lang="ko-KR" altLang="en-US" dirty="0"/>
              <a:t> </a:t>
            </a:r>
            <a:r>
              <a:rPr lang="ko-KR" altLang="en-US" dirty="0" err="1"/>
              <a:t>마운트</a:t>
            </a:r>
            <a:r>
              <a:rPr lang="ko-KR" altLang="en-US" dirty="0"/>
              <a:t> 포인트를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en-US" dirty="0"/>
              <a:t>파일 시스템의 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: </a:t>
            </a:r>
            <a:r>
              <a:rPr lang="ko-KR" altLang="en-US" dirty="0"/>
              <a:t> 파일 시스템의 종류를 </a:t>
            </a:r>
            <a:r>
              <a:rPr lang="ko-KR" altLang="en-US" dirty="0" smtClean="0"/>
              <a:t>설정</a:t>
            </a:r>
            <a:r>
              <a:rPr lang="en-US" altLang="ko-KR" dirty="0"/>
              <a:t>, ext2, ext3, ext4 </a:t>
            </a:r>
            <a:r>
              <a:rPr lang="ko-KR" altLang="en-US" dirty="0" smtClean="0"/>
              <a:t>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옵션</a:t>
            </a:r>
            <a:r>
              <a:rPr lang="en-US" altLang="ko-KR" dirty="0" smtClean="0"/>
              <a:t>: </a:t>
            </a:r>
            <a:r>
              <a:rPr lang="ko-KR" altLang="en-US" dirty="0"/>
              <a:t>파일 시스템의 속성을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덤프 관련 설정</a:t>
            </a:r>
            <a:r>
              <a:rPr lang="en-US" altLang="ko-KR" dirty="0" smtClean="0"/>
              <a:t>: 0(dump </a:t>
            </a:r>
            <a:r>
              <a:rPr lang="ko-KR" altLang="en-US" dirty="0" smtClean="0"/>
              <a:t>불가</a:t>
            </a:r>
            <a:r>
              <a:rPr lang="en-US" altLang="ko-KR" dirty="0" smtClean="0"/>
              <a:t>)</a:t>
            </a:r>
          </a:p>
          <a:p>
            <a:pPr marL="266700" lvl="1" indent="0">
              <a:buNone/>
            </a:pPr>
            <a:r>
              <a:rPr lang="en-US" altLang="ko-KR" dirty="0" smtClean="0"/>
              <a:t>                        1(dump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파일 점검 옵션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0: </a:t>
            </a:r>
            <a:r>
              <a:rPr lang="ko-KR" altLang="en-US" dirty="0" err="1" smtClean="0"/>
              <a:t>부팅시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fsck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안함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1: </a:t>
            </a:r>
            <a:r>
              <a:rPr lang="ko-KR" altLang="en-US" dirty="0" smtClean="0"/>
              <a:t>루트 파일 시스템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2: </a:t>
            </a:r>
            <a:r>
              <a:rPr lang="ko-KR" altLang="en-US" dirty="0" smtClean="0"/>
              <a:t>루트 파일 시스템 이외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16" y="2657790"/>
            <a:ext cx="6147239" cy="4114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/>
              <a:t>마운트</a:t>
            </a:r>
            <a:r>
              <a:rPr lang="ko-KR" altLang="en-US" dirty="0"/>
              <a:t> 관련 명령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61" y="1512339"/>
            <a:ext cx="7472795" cy="25977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71" y="4110066"/>
            <a:ext cx="7498773" cy="1731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01.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종류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02.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03.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05111"/>
            <a:ext cx="8208912" cy="5400600"/>
          </a:xfrm>
        </p:spPr>
        <p:txBody>
          <a:bodyPr/>
          <a:lstStyle/>
          <a:p>
            <a:r>
              <a:rPr lang="en-US" altLang="ko-KR" dirty="0"/>
              <a:t>mount </a:t>
            </a:r>
            <a:r>
              <a:rPr lang="ko-KR" altLang="en-US" dirty="0"/>
              <a:t>명령만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옵션이나 인자를 지정하지 않고 </a:t>
            </a:r>
            <a:r>
              <a:rPr lang="en-US" altLang="ko-KR" dirty="0"/>
              <a:t>mount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사용하면 </a:t>
            </a:r>
            <a:r>
              <a:rPr lang="ko-KR" altLang="en-US" dirty="0"/>
              <a:t>현재 </a:t>
            </a:r>
            <a:r>
              <a:rPr lang="ko-KR" altLang="en-US" dirty="0" smtClean="0"/>
              <a:t>마운트 되어 </a:t>
            </a:r>
            <a:r>
              <a:rPr lang="ko-KR" altLang="en-US" dirty="0"/>
              <a:t>있는 </a:t>
            </a:r>
            <a:r>
              <a:rPr lang="ko-KR" altLang="en-US" dirty="0" smtClean="0"/>
              <a:t>정보를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mount </a:t>
            </a:r>
            <a:r>
              <a:rPr lang="ko-KR" altLang="en-US" dirty="0"/>
              <a:t>명령으로 출력되는 정보는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mtab</a:t>
            </a:r>
            <a:r>
              <a:rPr lang="en-US" altLang="ko-KR" dirty="0"/>
              <a:t> </a:t>
            </a:r>
            <a:r>
              <a:rPr lang="ko-KR" altLang="en-US" dirty="0"/>
              <a:t>파일의 내용과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장치명</a:t>
            </a:r>
            <a:endParaRPr lang="ko-KR" altLang="en-US" dirty="0"/>
          </a:p>
          <a:p>
            <a:pPr lvl="2"/>
            <a:r>
              <a:rPr lang="ko-KR" altLang="en-US" dirty="0" err="1" smtClean="0"/>
              <a:t>마운트</a:t>
            </a:r>
            <a:r>
              <a:rPr lang="ko-KR" altLang="en-US" dirty="0" smtClean="0"/>
              <a:t> </a:t>
            </a:r>
            <a:r>
              <a:rPr lang="ko-KR" altLang="en-US" dirty="0"/>
              <a:t>포인트</a:t>
            </a:r>
          </a:p>
          <a:p>
            <a:pPr lvl="2"/>
            <a:r>
              <a:rPr lang="ko-KR" altLang="en-US" dirty="0" smtClean="0"/>
              <a:t>파일 </a:t>
            </a:r>
            <a:r>
              <a:rPr lang="ko-KR" altLang="en-US" dirty="0"/>
              <a:t>시스템의 종류</a:t>
            </a:r>
          </a:p>
          <a:p>
            <a:pPr lvl="2"/>
            <a:r>
              <a:rPr lang="ko-KR" altLang="en-US" dirty="0" err="1" smtClean="0"/>
              <a:t>마운트</a:t>
            </a:r>
            <a:r>
              <a:rPr lang="ko-KR" altLang="en-US" dirty="0" smtClean="0"/>
              <a:t> </a:t>
            </a:r>
            <a:r>
              <a:rPr lang="ko-KR" altLang="en-US" dirty="0"/>
              <a:t>옵션 </a:t>
            </a:r>
          </a:p>
          <a:p>
            <a:pPr lvl="2"/>
            <a:r>
              <a:rPr lang="ko-KR" altLang="en-US" dirty="0" smtClean="0"/>
              <a:t>사용하지 </a:t>
            </a:r>
            <a:r>
              <a:rPr lang="ko-KR" altLang="en-US" dirty="0"/>
              <a:t>않는 항목 두 개</a:t>
            </a:r>
            <a:r>
              <a:rPr lang="en-US" altLang="ko-KR" dirty="0"/>
              <a:t>(0 0)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83" y="1642752"/>
            <a:ext cx="6785578" cy="3266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en-US" altLang="ko-KR" dirty="0"/>
              <a:t>mount </a:t>
            </a:r>
            <a:r>
              <a:rPr lang="ko-KR" altLang="en-US" dirty="0"/>
              <a:t>명령으로 장치를 연결하는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하드디스크를 디렉터리 계층 구조에 연결할 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28586"/>
            <a:ext cx="7507432" cy="3723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71185"/>
            <a:ext cx="5966114" cy="4225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  <a:r>
              <a:rPr lang="en-US" altLang="ko-KR" dirty="0"/>
              <a:t>(</a:t>
            </a:r>
            <a:r>
              <a:rPr lang="ko-KR" altLang="en-US" dirty="0" err="1"/>
              <a:t>리눅스용</a:t>
            </a:r>
            <a:r>
              <a:rPr lang="en-US" altLang="ko-KR" dirty="0" smtClean="0"/>
              <a:t>)</a:t>
            </a:r>
          </a:p>
          <a:p>
            <a:pPr marL="495300" lvl="1" indent="-2286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메모리를 </a:t>
            </a:r>
            <a:r>
              <a:rPr lang="en-US" altLang="ko-KR" dirty="0"/>
              <a:t>USB </a:t>
            </a:r>
            <a:r>
              <a:rPr lang="ko-KR" altLang="en-US" dirty="0"/>
              <a:t>슬롯에 꽂고 </a:t>
            </a:r>
            <a:r>
              <a:rPr lang="ko-KR" altLang="en-US" dirty="0" err="1"/>
              <a:t>리눅스</a:t>
            </a:r>
            <a:r>
              <a:rPr lang="ko-KR" altLang="en-US" dirty="0"/>
              <a:t> 시스템에 </a:t>
            </a:r>
            <a:r>
              <a:rPr lang="ko-KR" altLang="en-US" dirty="0" smtClean="0"/>
              <a:t>인식시킴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en-US" altLang="ko-KR" dirty="0"/>
              <a:t>VMware Player</a:t>
            </a:r>
            <a:r>
              <a:rPr lang="ko-KR" altLang="en-US" dirty="0"/>
              <a:t>의 </a:t>
            </a:r>
            <a:r>
              <a:rPr lang="en-US" altLang="ko-KR" dirty="0"/>
              <a:t>Player </a:t>
            </a:r>
            <a:r>
              <a:rPr lang="ko-KR" altLang="en-US" dirty="0"/>
              <a:t>메뉴에서 </a:t>
            </a:r>
            <a:r>
              <a:rPr lang="ko-KR" altLang="en-US" dirty="0" smtClean="0"/>
              <a:t>‘</a:t>
            </a:r>
            <a:r>
              <a:rPr lang="en-US" altLang="ko-KR" dirty="0"/>
              <a:t>Removable Devices-Silicon Motion USB Mass Storage Device-Connect(Disconnect from host)’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en-US" altLang="ko-KR" dirty="0"/>
              <a:t>USB </a:t>
            </a:r>
            <a:r>
              <a:rPr lang="ko-KR" altLang="en-US" dirty="0"/>
              <a:t>장치를 호스트 </a:t>
            </a:r>
            <a:r>
              <a:rPr lang="en-US" altLang="ko-KR" dirty="0"/>
              <a:t>OS</a:t>
            </a:r>
            <a:r>
              <a:rPr lang="ko-KR" altLang="en-US" dirty="0"/>
              <a:t>에서 분리하여 가상 </a:t>
            </a:r>
            <a:r>
              <a:rPr lang="ko-KR" altLang="en-US" dirty="0" err="1"/>
              <a:t>머신에</a:t>
            </a:r>
            <a:r>
              <a:rPr lang="ko-KR" altLang="en-US" dirty="0"/>
              <a:t> 연결한다는 </a:t>
            </a:r>
            <a:r>
              <a:rPr lang="ko-KR" altLang="en-US" dirty="0" smtClean="0"/>
              <a:t>메시지가 출력</a:t>
            </a: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r>
              <a:rPr lang="ko-KR" altLang="en-US" dirty="0" smtClean="0"/>
              <a:t>기존에 </a:t>
            </a:r>
            <a:r>
              <a:rPr lang="ko-KR" altLang="en-US" dirty="0"/>
              <a:t>사용하던 </a:t>
            </a:r>
            <a:r>
              <a:rPr lang="en-US" altLang="ko-KR" dirty="0"/>
              <a:t>USB </a:t>
            </a:r>
            <a:r>
              <a:rPr lang="ko-KR" altLang="en-US" dirty="0"/>
              <a:t>메모리이면 자동으로 디렉터리에 </a:t>
            </a:r>
            <a:r>
              <a:rPr lang="ko-KR" altLang="en-US" dirty="0" err="1" smtClean="0"/>
              <a:t>마운트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en-US" altLang="ko-KR" dirty="0"/>
              <a:t>mount </a:t>
            </a:r>
            <a:r>
              <a:rPr lang="ko-KR" altLang="en-US" dirty="0"/>
              <a:t>명령을 실행해보면 마지막에 장치가 추가되었는지 </a:t>
            </a:r>
            <a:r>
              <a:rPr lang="ko-KR" altLang="en-US" dirty="0" smtClean="0"/>
              <a:t>확인 가능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ko-KR" altLang="en-US" dirty="0" err="1" smtClean="0"/>
              <a:t>마운트를</a:t>
            </a:r>
            <a:r>
              <a:rPr lang="ko-KR" altLang="en-US" dirty="0" smtClean="0"/>
              <a:t> 해제하고 </a:t>
            </a:r>
            <a:r>
              <a:rPr lang="ko-KR" altLang="en-US" dirty="0"/>
              <a:t>파일 시스템 생성 </a:t>
            </a:r>
            <a:r>
              <a:rPr lang="ko-KR" altLang="en-US" dirty="0" smtClean="0"/>
              <a:t>작업을 해야 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18364"/>
            <a:ext cx="7464136" cy="1359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869160"/>
            <a:ext cx="7472795" cy="57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  <a:r>
              <a:rPr lang="en-US" altLang="ko-KR" dirty="0"/>
              <a:t>(</a:t>
            </a:r>
            <a:r>
              <a:rPr lang="ko-KR" altLang="en-US" dirty="0" err="1"/>
              <a:t>리눅스용</a:t>
            </a:r>
            <a:r>
              <a:rPr lang="en-US" altLang="ko-KR" dirty="0" smtClean="0"/>
              <a:t>)</a:t>
            </a:r>
          </a:p>
          <a:p>
            <a:pPr marL="495300" lvl="1" indent="-228600">
              <a:buFont typeface="+mj-lt"/>
              <a:buAutoNum type="arabicPeriod" startAt="2"/>
            </a:pPr>
            <a:r>
              <a:rPr lang="en-US" altLang="ko-KR" dirty="0"/>
              <a:t>USB </a:t>
            </a:r>
            <a:r>
              <a:rPr lang="ko-KR" altLang="en-US" dirty="0"/>
              <a:t>메모리의 </a:t>
            </a:r>
            <a:r>
              <a:rPr lang="ko-KR" altLang="en-US" dirty="0" err="1"/>
              <a:t>장치명을</a:t>
            </a:r>
            <a:r>
              <a:rPr lang="ko-KR" altLang="en-US" dirty="0"/>
              <a:t>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 </a:t>
            </a:r>
            <a:r>
              <a:rPr lang="ko-KR" altLang="en-US" dirty="0" err="1"/>
              <a:t>장치명은</a:t>
            </a:r>
            <a:r>
              <a:rPr lang="ko-KR" altLang="en-US" dirty="0"/>
              <a:t> </a:t>
            </a:r>
            <a:r>
              <a:rPr lang="en-US" altLang="ko-KR" dirty="0" err="1"/>
              <a:t>fdisk</a:t>
            </a:r>
            <a:r>
              <a:rPr lang="en-US" altLang="ko-KR" dirty="0"/>
              <a:t> -l </a:t>
            </a:r>
            <a:r>
              <a:rPr lang="ko-KR" altLang="en-US" dirty="0"/>
              <a:t>명령으로 </a:t>
            </a:r>
            <a:r>
              <a:rPr lang="ko-KR" altLang="en-US" dirty="0" smtClean="0"/>
              <a:t>확인 가능</a:t>
            </a:r>
            <a:r>
              <a:rPr lang="en-US" altLang="ko-KR" dirty="0" smtClean="0"/>
              <a:t>(root </a:t>
            </a:r>
            <a:r>
              <a:rPr lang="ko-KR" altLang="en-US" dirty="0" smtClean="0"/>
              <a:t>권한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916832"/>
            <a:ext cx="7429500" cy="323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  <a:r>
              <a:rPr lang="en-US" altLang="ko-KR" dirty="0"/>
              <a:t>(</a:t>
            </a:r>
            <a:r>
              <a:rPr lang="ko-KR" altLang="en-US" dirty="0" err="1"/>
              <a:t>리눅스용</a:t>
            </a:r>
            <a:r>
              <a:rPr lang="en-US" altLang="ko-KR" dirty="0" smtClean="0"/>
              <a:t>)</a:t>
            </a:r>
          </a:p>
          <a:p>
            <a:pPr marL="495300" lvl="1" indent="-228600">
              <a:buFont typeface="+mj-lt"/>
              <a:buAutoNum type="arabicPeriod" startAt="3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메모리에 파티션을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en-US" altLang="ko-KR" dirty="0" err="1" smtClean="0"/>
              <a:t>fdisk</a:t>
            </a:r>
            <a:r>
              <a:rPr lang="en-US" altLang="ko-KR" dirty="0" smtClean="0"/>
              <a:t> </a:t>
            </a:r>
            <a:r>
              <a:rPr lang="ko-KR" altLang="en-US" dirty="0"/>
              <a:t>명령을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r>
              <a:rPr lang="ko-KR" altLang="en-US" dirty="0"/>
              <a:t> 새로운 파티션을 생성하려는 것이므로 </a:t>
            </a:r>
            <a:r>
              <a:rPr lang="en-US" altLang="ko-KR" dirty="0"/>
              <a:t>n</a:t>
            </a:r>
            <a:r>
              <a:rPr lang="ko-KR" altLang="en-US" dirty="0"/>
              <a:t>을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: primary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3"/>
            </a:pPr>
            <a:r>
              <a:rPr lang="ko-KR" altLang="en-US" dirty="0"/>
              <a:t> 생성할 파티션의 번호를 지정하고 시작 섹터와 마지막 섹터를 지정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33" y="2170511"/>
            <a:ext cx="6801323" cy="16609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33" y="4212695"/>
            <a:ext cx="6801323" cy="952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33" y="5499851"/>
            <a:ext cx="6817066" cy="1314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76561"/>
            <a:ext cx="8352928" cy="5400600"/>
          </a:xfrm>
        </p:spPr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  <a:r>
              <a:rPr lang="en-US" altLang="ko-KR" dirty="0"/>
              <a:t>(</a:t>
            </a:r>
            <a:r>
              <a:rPr lang="ko-KR" altLang="en-US" dirty="0" err="1"/>
              <a:t>리눅스용</a:t>
            </a:r>
            <a:r>
              <a:rPr lang="en-US" altLang="ko-KR" dirty="0" smtClean="0"/>
              <a:t>)</a:t>
            </a:r>
          </a:p>
          <a:p>
            <a:pPr marL="495300" lvl="1" indent="-228600">
              <a:buFont typeface="+mj-lt"/>
              <a:buAutoNum type="arabicPeriod" startAt="3"/>
            </a:pPr>
            <a:r>
              <a:rPr lang="en-US" altLang="ko-KR" dirty="0"/>
              <a:t>USB </a:t>
            </a:r>
            <a:r>
              <a:rPr lang="ko-KR" altLang="en-US" dirty="0"/>
              <a:t>메모리에 파티션을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r>
              <a:rPr lang="ko-KR" altLang="en-US" dirty="0"/>
              <a:t> </a:t>
            </a:r>
            <a:r>
              <a:rPr lang="en-US" altLang="ko-KR" dirty="0"/>
              <a:t>p </a:t>
            </a:r>
            <a:r>
              <a:rPr lang="ko-KR" altLang="en-US" dirty="0"/>
              <a:t>명령을 사용하여 파티션이 제대로 설정되었는지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를 입력하여 설정한 파티션 정보를 파티션 테이블에 </a:t>
            </a:r>
            <a:r>
              <a:rPr lang="ko-KR" altLang="en-US" dirty="0" smtClean="0"/>
              <a:t>기록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메모리에 파티션이 </a:t>
            </a:r>
            <a:r>
              <a:rPr lang="ko-KR" altLang="en-US" dirty="0" smtClean="0"/>
              <a:t>생성 완료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18645"/>
            <a:ext cx="7429500" cy="3316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  <a:r>
              <a:rPr lang="en-US" altLang="ko-KR" dirty="0"/>
              <a:t>(</a:t>
            </a:r>
            <a:r>
              <a:rPr lang="ko-KR" altLang="en-US" dirty="0" err="1"/>
              <a:t>리눅스용</a:t>
            </a:r>
            <a:r>
              <a:rPr lang="en-US" altLang="ko-KR" dirty="0" smtClean="0"/>
              <a:t>)</a:t>
            </a:r>
          </a:p>
          <a:p>
            <a:pPr marL="495300" lvl="1" indent="-228600">
              <a:buFont typeface="+mj-lt"/>
              <a:buAutoNum type="arabicPeriod" startAt="4"/>
            </a:pPr>
            <a:r>
              <a:rPr lang="ko-KR" altLang="en-US" dirty="0" smtClean="0"/>
              <a:t>생성한 </a:t>
            </a:r>
            <a:r>
              <a:rPr lang="ko-KR" altLang="en-US" dirty="0"/>
              <a:t>파티션을 포맷하여 파일 시스템을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r>
              <a:rPr lang="en-US" altLang="ko-KR" dirty="0" smtClean="0"/>
              <a:t>USB </a:t>
            </a:r>
            <a:r>
              <a:rPr lang="ko-KR" altLang="en-US" dirty="0" smtClean="0"/>
              <a:t>마운트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r>
              <a:rPr lang="en-US" altLang="ko-KR" dirty="0" smtClean="0"/>
              <a:t>USB</a:t>
            </a:r>
            <a:r>
              <a:rPr lang="ko-KR" altLang="en-US" dirty="0" smtClean="0"/>
              <a:t>에 파일 복사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898228" y="1841579"/>
            <a:ext cx="7504845" cy="1385349"/>
            <a:chOff x="898310" y="1916832"/>
            <a:chExt cx="7504845" cy="13853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310" y="1916832"/>
              <a:ext cx="7490114" cy="79663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371" y="2955817"/>
              <a:ext cx="7472795" cy="34636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382" y="2718445"/>
              <a:ext cx="7498773" cy="2857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596" y="3464300"/>
            <a:ext cx="7455477" cy="1835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77" y="5682021"/>
            <a:ext cx="7490114" cy="1030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장치 연결 해제하기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USB </a:t>
            </a:r>
            <a:r>
              <a:rPr lang="ko-KR" altLang="en-US" dirty="0" smtClean="0"/>
              <a:t>사용 완료 후 제거하는 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마운트</a:t>
            </a:r>
            <a:r>
              <a:rPr lang="ko-KR" altLang="en-US" dirty="0" smtClean="0"/>
              <a:t> 해제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오류 발생 </a:t>
            </a:r>
            <a:r>
              <a:rPr lang="en-US" altLang="ko-KR" dirty="0" smtClean="0"/>
              <a:t>-&gt; </a:t>
            </a:r>
            <a:r>
              <a:rPr lang="ko-KR" altLang="en-US" dirty="0"/>
              <a:t>‘</a:t>
            </a:r>
            <a:r>
              <a:rPr lang="en-US" altLang="ko-KR" dirty="0"/>
              <a:t>busy’</a:t>
            </a:r>
            <a:r>
              <a:rPr lang="ko-KR" altLang="en-US" dirty="0"/>
              <a:t>라는 메시지가 출력되면 해당 </a:t>
            </a:r>
            <a:r>
              <a:rPr lang="ko-KR" altLang="en-US" dirty="0" smtClean="0"/>
              <a:t>디렉터리를 </a:t>
            </a:r>
            <a:r>
              <a:rPr lang="ko-KR" altLang="en-US" dirty="0"/>
              <a:t>누군가가 사용하고 있어서 </a:t>
            </a:r>
            <a:r>
              <a:rPr lang="ko-KR" altLang="en-US" dirty="0" err="1"/>
              <a:t>마운트를</a:t>
            </a:r>
            <a:r>
              <a:rPr lang="ko-KR" altLang="en-US" dirty="0"/>
              <a:t> 해제할 수 없다는 뜻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2"/>
            <a:r>
              <a:rPr lang="en-US" altLang="ko-KR" dirty="0" smtClean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 </a:t>
            </a:r>
            <a:r>
              <a:rPr lang="ko-KR" altLang="en-US" dirty="0"/>
              <a:t>디렉터리에서 이동하여 </a:t>
            </a:r>
            <a:r>
              <a:rPr lang="en-US" altLang="ko-KR" dirty="0" err="1"/>
              <a:t>umount</a:t>
            </a:r>
            <a:r>
              <a:rPr lang="en-US" altLang="ko-KR" dirty="0"/>
              <a:t> </a:t>
            </a:r>
            <a:r>
              <a:rPr lang="ko-KR" altLang="en-US" dirty="0"/>
              <a:t>명령을 실행하면 정상적으로 </a:t>
            </a:r>
            <a:r>
              <a:rPr lang="ko-KR" altLang="en-US" dirty="0" err="1" smtClean="0"/>
              <a:t>마운트가</a:t>
            </a:r>
            <a:r>
              <a:rPr lang="ko-KR" altLang="en-US" dirty="0" smtClean="0"/>
              <a:t> 해제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USB </a:t>
            </a:r>
            <a:r>
              <a:rPr lang="ko-KR" altLang="en-US" dirty="0" smtClean="0"/>
              <a:t>제거 가능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75779"/>
            <a:ext cx="7455477" cy="909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54" y="3615420"/>
            <a:ext cx="7481455" cy="848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윈도용 </a:t>
            </a:r>
            <a:r>
              <a:rPr lang="en-US" altLang="ko-KR" dirty="0"/>
              <a:t>USB </a:t>
            </a:r>
            <a:r>
              <a:rPr lang="ko-KR" altLang="en-US" dirty="0"/>
              <a:t>메모리 </a:t>
            </a:r>
            <a:r>
              <a:rPr lang="ko-KR" altLang="en-US" dirty="0" smtClean="0"/>
              <a:t>연결하기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r>
              <a:rPr lang="en-US" altLang="ko-KR" dirty="0"/>
              <a:t>USB </a:t>
            </a:r>
            <a:r>
              <a:rPr lang="ko-KR" altLang="en-US" dirty="0"/>
              <a:t>메모리를 </a:t>
            </a:r>
            <a:r>
              <a:rPr lang="en-US" altLang="ko-KR" dirty="0"/>
              <a:t>USB </a:t>
            </a:r>
            <a:r>
              <a:rPr lang="ko-KR" altLang="en-US" dirty="0"/>
              <a:t>슬롯에 꽂고 </a:t>
            </a:r>
            <a:r>
              <a:rPr lang="ko-KR" altLang="en-US" dirty="0" err="1"/>
              <a:t>리눅스</a:t>
            </a:r>
            <a:r>
              <a:rPr lang="ko-KR" altLang="en-US" dirty="0"/>
              <a:t> 시스템에 인식시킨다</a:t>
            </a:r>
            <a:r>
              <a:rPr lang="en-US" altLang="ko-KR" dirty="0" smtClean="0"/>
              <a:t>.</a:t>
            </a:r>
          </a:p>
          <a:p>
            <a:pPr marL="495300" lvl="1" indent="-2286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메모리의 </a:t>
            </a:r>
            <a:r>
              <a:rPr lang="ko-KR" altLang="en-US" dirty="0" err="1"/>
              <a:t>장치명을</a:t>
            </a:r>
            <a:r>
              <a:rPr lang="ko-KR" altLang="en-US" dirty="0"/>
              <a:t> 확인한다</a:t>
            </a:r>
            <a:r>
              <a:rPr lang="en-US" altLang="ko-KR" dirty="0" smtClean="0"/>
              <a:t>.</a:t>
            </a:r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메모리를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</a:t>
            </a:r>
            <a:r>
              <a:rPr lang="ko-KR" altLang="en-US" dirty="0" err="1" smtClean="0"/>
              <a:t>마운트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50" y="2109588"/>
            <a:ext cx="6251864" cy="2996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308269"/>
            <a:ext cx="6243205" cy="159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윈도용 </a:t>
            </a:r>
            <a:r>
              <a:rPr lang="en-US" altLang="ko-KR" dirty="0"/>
              <a:t>USB </a:t>
            </a:r>
            <a:r>
              <a:rPr lang="ko-KR" altLang="en-US" dirty="0"/>
              <a:t>메모리 </a:t>
            </a:r>
            <a:r>
              <a:rPr lang="ko-KR" altLang="en-US" dirty="0" smtClean="0"/>
              <a:t>연결하기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메모리가 디렉터리에 연결되었으므로 사용이 </a:t>
            </a:r>
            <a:r>
              <a:rPr lang="ko-KR" altLang="en-US" dirty="0" smtClean="0"/>
              <a:t>가능하다</a:t>
            </a:r>
            <a:r>
              <a:rPr lang="en-US" altLang="ko-KR" dirty="0" smtClean="0"/>
              <a:t>.</a:t>
            </a:r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메모리를 사용하고 나면 </a:t>
            </a:r>
            <a:r>
              <a:rPr lang="en-US" altLang="ko-KR" dirty="0" err="1"/>
              <a:t>umount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ko-KR" altLang="en-US" dirty="0" err="1"/>
              <a:t>마운트를</a:t>
            </a:r>
            <a:r>
              <a:rPr lang="ko-KR" altLang="en-US" dirty="0"/>
              <a:t> 해제한다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68" y="1957174"/>
            <a:ext cx="7481455" cy="1359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83" y="4077073"/>
            <a:ext cx="7507432" cy="1272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848872" cy="4104456"/>
          </a:xfrm>
        </p:spPr>
        <p:txBody>
          <a:bodyPr/>
          <a:lstStyle/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파일 </a:t>
            </a:r>
            <a:r>
              <a:rPr lang="ko-KR" altLang="en-US" sz="1600" dirty="0"/>
              <a:t>시스템에 대해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리눅스에서 </a:t>
            </a:r>
            <a:r>
              <a:rPr lang="ko-KR" altLang="en-US" sz="1600" dirty="0"/>
              <a:t>지원하는 파일 시스템의 종류와 구조를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마운트의 </a:t>
            </a:r>
            <a:r>
              <a:rPr lang="ko-KR" altLang="en-US" sz="1600" dirty="0"/>
              <a:t>개념을 이해하고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CD-ROM</a:t>
            </a:r>
            <a:r>
              <a:rPr lang="ko-KR" altLang="en-US" sz="1600" dirty="0"/>
              <a:t>이나 </a:t>
            </a:r>
            <a:r>
              <a:rPr lang="en-US" altLang="ko-KR" sz="1600" dirty="0"/>
              <a:t>USB </a:t>
            </a:r>
            <a:r>
              <a:rPr lang="ko-KR" altLang="en-US" sz="1600" dirty="0"/>
              <a:t>메모리 같은 이동식 장치를 </a:t>
            </a:r>
            <a:r>
              <a:rPr lang="ko-KR" altLang="en-US" sz="1600" dirty="0" err="1"/>
              <a:t>마운트하여</a:t>
            </a:r>
            <a:r>
              <a:rPr lang="ko-KR" altLang="en-US" sz="1600" dirty="0"/>
              <a:t> 사용할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새 </a:t>
            </a:r>
            <a:r>
              <a:rPr lang="ko-KR" altLang="en-US" sz="1600" dirty="0"/>
              <a:t>디스크의 파티션을 나누고 파일 시스템을 생성할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LVM</a:t>
            </a:r>
            <a:r>
              <a:rPr lang="ko-KR" altLang="en-US" sz="1600" dirty="0"/>
              <a:t>의 개념을 이해하고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여러 </a:t>
            </a:r>
            <a:r>
              <a:rPr lang="ko-KR" altLang="en-US" sz="1600" dirty="0"/>
              <a:t>디스크를 묶어서 </a:t>
            </a:r>
            <a:r>
              <a:rPr lang="en-US" altLang="ko-KR" sz="1600" dirty="0"/>
              <a:t>LVM</a:t>
            </a:r>
            <a:r>
              <a:rPr lang="ko-KR" altLang="en-US" sz="1600" dirty="0"/>
              <a:t>을 생성하고 </a:t>
            </a:r>
            <a:r>
              <a:rPr lang="ko-KR" altLang="en-US" sz="1600" dirty="0" err="1"/>
              <a:t>마운트할</a:t>
            </a:r>
            <a:r>
              <a:rPr lang="ko-KR" altLang="en-US" sz="1600" dirty="0"/>
              <a:t>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전체 </a:t>
            </a:r>
            <a:r>
              <a:rPr lang="ko-KR" altLang="en-US" sz="1600" dirty="0"/>
              <a:t>파일 시스템의 사용량과 특정 사용자의 디스크 사용량을 확인할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err="1" smtClean="0"/>
              <a:t>배드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블록을 검사하고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백업 </a:t>
            </a:r>
            <a:r>
              <a:rPr lang="ko-KR" altLang="en-US" sz="1600" dirty="0" err="1"/>
              <a:t>슈퍼블록을</a:t>
            </a:r>
            <a:r>
              <a:rPr lang="ko-KR" altLang="en-US" sz="1600" dirty="0"/>
              <a:t> 이용하여 파일 시스템을 복구할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CD-ROM </a:t>
            </a:r>
            <a:r>
              <a:rPr lang="ko-KR" altLang="en-US" dirty="0"/>
              <a:t>연결하기</a:t>
            </a: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CD-ROM </a:t>
            </a:r>
            <a:r>
              <a:rPr lang="ko-KR" altLang="en-US" dirty="0"/>
              <a:t>장치를 </a:t>
            </a:r>
            <a:r>
              <a:rPr lang="en-US" altLang="ko-KR" dirty="0"/>
              <a:t>USB</a:t>
            </a:r>
            <a:r>
              <a:rPr lang="ko-KR" altLang="en-US" dirty="0"/>
              <a:t>로 연결하여 리눅스 시스템에 인식시킨다</a:t>
            </a:r>
            <a:r>
              <a:rPr lang="en-US" altLang="ko-KR" dirty="0" smtClean="0"/>
              <a:t>. Mount </a:t>
            </a:r>
            <a:r>
              <a:rPr lang="ko-KR" altLang="en-US" dirty="0" smtClean="0"/>
              <a:t>명령으로 확인해본다</a:t>
            </a:r>
            <a:r>
              <a:rPr lang="en-US" altLang="ko-KR" dirty="0" smtClean="0"/>
              <a:t>.</a:t>
            </a:r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lvl="2"/>
            <a:r>
              <a:rPr lang="ko-KR" altLang="en-US" dirty="0"/>
              <a:t>수동으로 </a:t>
            </a:r>
            <a:r>
              <a:rPr lang="ko-KR" altLang="en-US" dirty="0" err="1"/>
              <a:t>마운트하는</a:t>
            </a:r>
            <a:r>
              <a:rPr lang="ko-KR" altLang="en-US" dirty="0"/>
              <a:t> 것을 실습하려는 것이므로 </a:t>
            </a:r>
            <a:r>
              <a:rPr lang="en-US" altLang="ko-KR" dirty="0"/>
              <a:t>CD-ROM </a:t>
            </a:r>
            <a:r>
              <a:rPr lang="ko-KR" altLang="en-US" dirty="0"/>
              <a:t>장치의 마운트를 해제한다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CD-ROM</a:t>
            </a:r>
            <a:r>
              <a:rPr lang="ko-KR" altLang="en-US" dirty="0"/>
              <a:t>를 </a:t>
            </a:r>
            <a:r>
              <a:rPr lang="ko-KR" altLang="en-US" dirty="0" err="1"/>
              <a:t>마운트한다</a:t>
            </a:r>
            <a:r>
              <a:rPr lang="en-US" altLang="ko-KR" dirty="0"/>
              <a:t>.</a:t>
            </a:r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r>
              <a:rPr lang="en-US" altLang="ko-KR" dirty="0"/>
              <a:t>CD-ROM</a:t>
            </a:r>
            <a:r>
              <a:rPr lang="ko-KR" altLang="en-US" dirty="0" smtClean="0"/>
              <a:t>은 기본적으로 </a:t>
            </a:r>
            <a:r>
              <a:rPr lang="ko-KR" altLang="en-US" dirty="0"/>
              <a:t>읽기 전용으로 </a:t>
            </a:r>
            <a:r>
              <a:rPr lang="ko-KR" altLang="en-US" dirty="0" err="1"/>
              <a:t>마운트된다</a:t>
            </a:r>
            <a:r>
              <a:rPr lang="en-US" altLang="ko-KR" dirty="0"/>
              <a:t>.</a:t>
            </a:r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6970568" cy="15759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746755"/>
            <a:ext cx="6996545" cy="5628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71" y="4538148"/>
            <a:ext cx="7005205" cy="7793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42" y="5679108"/>
            <a:ext cx="7013864" cy="727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CD-ROM </a:t>
            </a:r>
            <a:r>
              <a:rPr lang="ko-KR" altLang="en-US" dirty="0"/>
              <a:t>연결하기</a:t>
            </a:r>
            <a:endParaRPr lang="en-US" altLang="ko-KR" dirty="0"/>
          </a:p>
          <a:p>
            <a:pPr marL="495300" lvl="1" indent="-228600">
              <a:buFont typeface="+mj-lt"/>
              <a:buAutoNum type="arabicPeriod" startAt="3"/>
            </a:pPr>
            <a:r>
              <a:rPr lang="en-US" altLang="ko-KR" dirty="0" smtClean="0"/>
              <a:t>CD-ROM</a:t>
            </a:r>
            <a:r>
              <a:rPr lang="ko-KR" altLang="en-US" dirty="0"/>
              <a:t>의 내용을 확인하고 사용할 수 있다</a:t>
            </a:r>
            <a:r>
              <a:rPr lang="en-US" altLang="ko-KR" dirty="0"/>
              <a:t>.</a:t>
            </a:r>
          </a:p>
          <a:p>
            <a:pPr marL="495300" lvl="1" indent="-228600">
              <a:buFont typeface="+mj-lt"/>
              <a:buAutoNum type="arabicPeriod" startAt="3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3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3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3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3"/>
            </a:pPr>
            <a:r>
              <a:rPr lang="ko-KR" altLang="en-US" dirty="0"/>
              <a:t> </a:t>
            </a:r>
            <a:r>
              <a:rPr lang="en-US" altLang="ko-KR" dirty="0"/>
              <a:t>CD-ROM </a:t>
            </a:r>
            <a:r>
              <a:rPr lang="ko-KR" altLang="en-US" dirty="0"/>
              <a:t>장치를 사용하고 나면 </a:t>
            </a:r>
            <a:r>
              <a:rPr lang="en-US" altLang="ko-KR" dirty="0" err="1"/>
              <a:t>umount</a:t>
            </a:r>
            <a:r>
              <a:rPr lang="en-US" altLang="ko-KR" dirty="0"/>
              <a:t> </a:t>
            </a:r>
            <a:r>
              <a:rPr lang="ko-KR" altLang="en-US" dirty="0"/>
              <a:t>명령을 사용하여 마운트를 해제한다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9" y="1916832"/>
            <a:ext cx="7005205" cy="9178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15" y="3243246"/>
            <a:ext cx="6996545" cy="8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디스크 추가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디스크 추가 단계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디스크 구성도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05905"/>
            <a:ext cx="4886325" cy="1447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652" y="3233241"/>
            <a:ext cx="5472545" cy="35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ko-KR" altLang="en-US" dirty="0" err="1"/>
              <a:t>머신에</a:t>
            </a:r>
            <a:r>
              <a:rPr lang="ko-KR" altLang="en-US" dirty="0"/>
              <a:t> 디스크 </a:t>
            </a:r>
            <a:r>
              <a:rPr lang="ko-KR" altLang="en-US" dirty="0" smtClean="0"/>
              <a:t>추가하기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34902"/>
            <a:ext cx="67246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가상 </a:t>
            </a:r>
            <a:r>
              <a:rPr lang="ko-KR" altLang="en-US" dirty="0" err="1" smtClean="0"/>
              <a:t>머신에</a:t>
            </a:r>
            <a:r>
              <a:rPr lang="ko-KR" altLang="en-US" dirty="0" smtClean="0"/>
              <a:t> 디스크 추가하기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 Player </a:t>
            </a:r>
            <a:r>
              <a:rPr lang="ko-KR" altLang="en-US" dirty="0"/>
              <a:t>메뉴에서 ‘</a:t>
            </a:r>
            <a:r>
              <a:rPr lang="en-US" altLang="ko-KR" dirty="0" err="1"/>
              <a:t>Manage→Virtual</a:t>
            </a:r>
            <a:r>
              <a:rPr lang="en-US" altLang="ko-KR" dirty="0"/>
              <a:t> Machine Settings’</a:t>
            </a:r>
            <a:r>
              <a:rPr lang="ko-KR" altLang="en-US" dirty="0"/>
              <a:t>를 선택하거나</a:t>
            </a:r>
            <a:r>
              <a:rPr lang="en-US" altLang="ko-KR" dirty="0"/>
              <a:t>, </a:t>
            </a:r>
            <a:r>
              <a:rPr lang="ko-KR" altLang="en-US" dirty="0" err="1" smtClean="0"/>
              <a:t>리눅스를</a:t>
            </a:r>
            <a:r>
              <a:rPr lang="ko-KR" altLang="en-US" dirty="0" smtClean="0"/>
              <a:t> </a:t>
            </a:r>
            <a:r>
              <a:rPr lang="ko-KR" altLang="en-US" dirty="0"/>
              <a:t>종료한 후에 </a:t>
            </a:r>
            <a:r>
              <a:rPr lang="en-US" altLang="ko-KR" dirty="0"/>
              <a:t>VMware Player </a:t>
            </a:r>
            <a:r>
              <a:rPr lang="ko-KR" altLang="en-US" dirty="0"/>
              <a:t>메인 화면에서 ‘</a:t>
            </a:r>
            <a:r>
              <a:rPr lang="en-US" altLang="ko-KR" dirty="0"/>
              <a:t>Edit virtual machine settings</a:t>
            </a:r>
            <a:r>
              <a:rPr lang="en-US" altLang="ko-KR" dirty="0" smtClean="0"/>
              <a:t>’</a:t>
            </a:r>
            <a:r>
              <a:rPr lang="ko-KR" altLang="en-US" dirty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 smtClean="0"/>
              <a:t> </a:t>
            </a:r>
            <a:r>
              <a:rPr lang="en-US" altLang="ko-KR" dirty="0"/>
              <a:t>Virtual Machine Settings </a:t>
            </a:r>
            <a:r>
              <a:rPr lang="ko-KR" altLang="en-US" dirty="0"/>
              <a:t>창에서 </a:t>
            </a:r>
            <a:r>
              <a:rPr lang="en-US" altLang="ko-KR" dirty="0"/>
              <a:t>Add...</a:t>
            </a:r>
            <a:r>
              <a:rPr lang="ko-KR" altLang="en-US" dirty="0"/>
              <a:t>를 클릭 </a:t>
            </a:r>
            <a:r>
              <a:rPr lang="en-US" altLang="ko-KR" dirty="0"/>
              <a:t>-&gt; Add Hardware Wizard </a:t>
            </a:r>
            <a:r>
              <a:rPr lang="ko-KR" altLang="en-US" dirty="0"/>
              <a:t>창 </a:t>
            </a:r>
            <a:r>
              <a:rPr lang="en-US" altLang="ko-KR" dirty="0"/>
              <a:t>-&gt;  Next</a:t>
            </a:r>
            <a:endParaRPr lang="ko-KR" altLang="en-US" dirty="0"/>
          </a:p>
          <a:p>
            <a:pPr marL="495300" lvl="1" indent="-228600">
              <a:buFont typeface="+mj-ea"/>
              <a:buAutoNum type="circleNumDbPlain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96257"/>
            <a:ext cx="52959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ko-KR" altLang="en-US" dirty="0" err="1"/>
              <a:t>머신에</a:t>
            </a:r>
            <a:r>
              <a:rPr lang="ko-KR" altLang="en-US" dirty="0"/>
              <a:t> 디스크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en-US" altLang="ko-KR" dirty="0"/>
              <a:t>Select a Disk : ‘Create a new virtual disk’</a:t>
            </a:r>
            <a:r>
              <a:rPr lang="ko-KR" altLang="en-US" dirty="0"/>
              <a:t>를 선택하고 </a:t>
            </a:r>
            <a:r>
              <a:rPr lang="en-US" altLang="ko-KR" dirty="0"/>
              <a:t>Next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 smtClean="0"/>
              <a:t> </a:t>
            </a:r>
            <a:r>
              <a:rPr lang="en-US" altLang="ko-KR" dirty="0"/>
              <a:t>Select a Disk Type : </a:t>
            </a:r>
            <a:r>
              <a:rPr lang="ko-KR" altLang="en-US" dirty="0"/>
              <a:t>디스크의 종류는 </a:t>
            </a:r>
            <a:r>
              <a:rPr lang="en-US" altLang="ko-KR" dirty="0"/>
              <a:t>SCSI</a:t>
            </a:r>
            <a:r>
              <a:rPr lang="ko-KR" altLang="en-US" dirty="0"/>
              <a:t>를 선택한다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 smtClean="0"/>
              <a:t> </a:t>
            </a:r>
            <a:r>
              <a:rPr lang="en-US" altLang="ko-KR" dirty="0"/>
              <a:t>Specify Disk Capacity : </a:t>
            </a:r>
            <a:r>
              <a:rPr lang="ko-KR" altLang="en-US" dirty="0"/>
              <a:t>디스크의 용량을 설정한다</a:t>
            </a:r>
            <a:r>
              <a:rPr lang="en-US" altLang="ko-KR" dirty="0"/>
              <a:t>. </a:t>
            </a:r>
            <a:r>
              <a:rPr lang="ko-KR" altLang="en-US" dirty="0" smtClean="0"/>
              <a:t>테스트용이므로 </a:t>
            </a:r>
            <a:r>
              <a:rPr lang="en-US" altLang="ko-KR" dirty="0"/>
              <a:t>1GB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36" y="2875699"/>
            <a:ext cx="3740727" cy="2615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864" y="2861185"/>
            <a:ext cx="3493563" cy="31747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943" y="2875699"/>
            <a:ext cx="3487057" cy="31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ko-KR" altLang="en-US" dirty="0" err="1"/>
              <a:t>머신에</a:t>
            </a:r>
            <a:r>
              <a:rPr lang="ko-KR" altLang="en-US" dirty="0"/>
              <a:t> 디스크 추가하기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en-US" altLang="ko-KR" dirty="0" smtClean="0"/>
              <a:t>Specify </a:t>
            </a:r>
            <a:r>
              <a:rPr lang="en-US" altLang="ko-KR" dirty="0"/>
              <a:t>Disk File : </a:t>
            </a:r>
            <a:r>
              <a:rPr lang="ko-KR" altLang="en-US" dirty="0"/>
              <a:t>가상 디스크의 파일명을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dirty="0" smtClean="0"/>
              <a:t>디스크 </a:t>
            </a:r>
            <a:r>
              <a:rPr lang="ko-KR" altLang="en-US" dirty="0"/>
              <a:t>파일이 생성되고 디스크 추가 작업이 완료된다</a:t>
            </a:r>
            <a:r>
              <a:rPr lang="en-US" altLang="ko-KR" dirty="0"/>
              <a:t>. Virtual Machine </a:t>
            </a:r>
            <a:r>
              <a:rPr lang="en-US" altLang="ko-KR" dirty="0" smtClean="0"/>
              <a:t>Settings </a:t>
            </a:r>
            <a:r>
              <a:rPr lang="ko-KR" altLang="en-US" dirty="0"/>
              <a:t>창에서 새로 생성된 디스크를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2" y="2708920"/>
            <a:ext cx="4227211" cy="24796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386" y="2685493"/>
            <a:ext cx="4501295" cy="400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디스크 파티션 </a:t>
            </a:r>
            <a:r>
              <a:rPr lang="ko-KR" altLang="en-US" dirty="0" smtClean="0"/>
              <a:t>나누기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파티션이란 </a:t>
            </a:r>
            <a:r>
              <a:rPr lang="ko-KR" altLang="en-US" dirty="0"/>
              <a:t>하나의 디스크를 독립된 영역으로 구분하는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디스크 전체를 하나의 파티션으로 </a:t>
            </a:r>
            <a:r>
              <a:rPr lang="ko-KR" altLang="en-US" dirty="0" smtClean="0"/>
              <a:t>사용할 </a:t>
            </a:r>
            <a:r>
              <a:rPr lang="ko-KR" altLang="en-US" dirty="0"/>
              <a:t>수도 있고 여러 개의 파티션으로 나누어 사용할 </a:t>
            </a:r>
            <a:r>
              <a:rPr lang="ko-KR" altLang="en-US" dirty="0" smtClean="0"/>
              <a:t>수도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디스크 장치의 이름</a:t>
            </a:r>
            <a:endParaRPr lang="en-US" altLang="ko-KR" dirty="0" smtClean="0"/>
          </a:p>
          <a:p>
            <a:pPr lvl="1"/>
            <a:r>
              <a:rPr lang="ko-KR" altLang="en-US" dirty="0" err="1"/>
              <a:t>리눅스에서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컨트롤러에 연결된 디스크는 </a:t>
            </a:r>
            <a:r>
              <a:rPr lang="en-US" altLang="ko-KR" dirty="0"/>
              <a:t>/</a:t>
            </a:r>
            <a:r>
              <a:rPr lang="en-US" altLang="ko-KR" dirty="0" err="1" smtClean="0"/>
              <a:t>dev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hd</a:t>
            </a:r>
            <a:r>
              <a:rPr lang="ko-KR" altLang="en-US" dirty="0" smtClean="0"/>
              <a:t>로 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SCSI</a:t>
            </a:r>
            <a:r>
              <a:rPr lang="ko-KR" altLang="en-US" dirty="0"/>
              <a:t>나 </a:t>
            </a:r>
            <a:r>
              <a:rPr lang="en-US" altLang="ko-KR" dirty="0"/>
              <a:t>SATA </a:t>
            </a:r>
            <a:r>
              <a:rPr lang="ko-KR" altLang="en-US" dirty="0"/>
              <a:t>컨트롤러에 장착된 디스크는 </a:t>
            </a:r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</a:t>
            </a:r>
            <a:r>
              <a:rPr lang="en-US" altLang="ko-KR" dirty="0" err="1"/>
              <a:t>sd</a:t>
            </a:r>
            <a:r>
              <a:rPr lang="ko-KR" altLang="en-US" dirty="0"/>
              <a:t>로 시작하는 </a:t>
            </a:r>
            <a:r>
              <a:rPr lang="ko-KR" altLang="en-US" dirty="0" smtClean="0"/>
              <a:t>이름을 주로 사용</a:t>
            </a:r>
            <a:endParaRPr lang="en-US" altLang="ko-KR" dirty="0" smtClean="0"/>
          </a:p>
          <a:p>
            <a:pPr lvl="1"/>
            <a:r>
              <a:rPr lang="ko-KR" altLang="en-US" dirty="0"/>
              <a:t>최근에는 </a:t>
            </a:r>
            <a:r>
              <a:rPr lang="en-US" altLang="ko-KR" dirty="0"/>
              <a:t>IDE, SCSI </a:t>
            </a:r>
            <a:r>
              <a:rPr lang="ko-KR" altLang="en-US" dirty="0"/>
              <a:t>등 구분 없이 모두 </a:t>
            </a:r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</a:t>
            </a:r>
            <a:r>
              <a:rPr lang="en-US" altLang="ko-KR" dirty="0" err="1"/>
              <a:t>sd</a:t>
            </a:r>
            <a:r>
              <a:rPr lang="ko-KR" altLang="en-US" dirty="0"/>
              <a:t>로 시작하는 이름을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컨트롤러에 연결되는 디스크의 순서에 따라 다음과 같이 알파벳이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sda</a:t>
            </a:r>
            <a:r>
              <a:rPr lang="en-US" altLang="ko-KR" dirty="0"/>
              <a:t>: </a:t>
            </a:r>
            <a:r>
              <a:rPr lang="ko-KR" altLang="en-US" dirty="0"/>
              <a:t>첫 번째 디스크</a:t>
            </a:r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sdb</a:t>
            </a:r>
            <a:r>
              <a:rPr lang="en-US" altLang="ko-KR" dirty="0"/>
              <a:t>: </a:t>
            </a:r>
            <a:r>
              <a:rPr lang="ko-KR" altLang="en-US" dirty="0"/>
              <a:t>두 번째 디스크</a:t>
            </a:r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sdc</a:t>
            </a:r>
            <a:r>
              <a:rPr lang="en-US" altLang="ko-KR" dirty="0"/>
              <a:t>: </a:t>
            </a:r>
            <a:r>
              <a:rPr lang="ko-KR" altLang="en-US" dirty="0"/>
              <a:t>세 번째 디스크</a:t>
            </a:r>
            <a:endParaRPr lang="en-US" altLang="ko-KR" dirty="0" smtClean="0"/>
          </a:p>
          <a:p>
            <a:r>
              <a:rPr lang="ko-KR" altLang="en-US" dirty="0" smtClean="0"/>
              <a:t>디스크 장치의 이름과 파티션 표시하기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/>
              <a:t>디스크를 여러 개의 파티션으로 구분할 경우 파티션은 디스크 장치 이름의 뒤에 숫자를 붙여서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sda</a:t>
            </a:r>
            <a:r>
              <a:rPr lang="en-US" altLang="ko-KR" dirty="0"/>
              <a:t> : </a:t>
            </a:r>
            <a:r>
              <a:rPr lang="ko-KR" altLang="en-US" dirty="0" smtClean="0"/>
              <a:t>첫 번째 </a:t>
            </a:r>
            <a:r>
              <a:rPr lang="ko-KR" altLang="en-US" dirty="0"/>
              <a:t>디스크 전체를 의미하는 </a:t>
            </a:r>
            <a:r>
              <a:rPr lang="ko-KR" altLang="en-US" dirty="0" err="1" smtClean="0"/>
              <a:t>장치명</a:t>
            </a:r>
            <a:endParaRPr lang="ko-KR" altLang="en-US" dirty="0"/>
          </a:p>
          <a:p>
            <a:pPr lvl="2"/>
            <a:r>
              <a:rPr lang="en-US" altLang="ko-KR" dirty="0"/>
              <a:t>/</a:t>
            </a:r>
            <a:r>
              <a:rPr lang="en-US" altLang="ko-KR" dirty="0" smtClean="0"/>
              <a:t>dev/sda1 </a:t>
            </a:r>
            <a:r>
              <a:rPr lang="en-US" altLang="ko-KR" dirty="0"/>
              <a:t>: </a:t>
            </a:r>
            <a:r>
              <a:rPr lang="ko-KR" altLang="en-US" dirty="0"/>
              <a:t>디스크의 </a:t>
            </a:r>
            <a:r>
              <a:rPr lang="ko-KR" altLang="en-US" dirty="0" smtClean="0"/>
              <a:t>첫 번째 </a:t>
            </a:r>
            <a:r>
              <a:rPr lang="ko-KR" altLang="en-US" dirty="0"/>
              <a:t>파티션</a:t>
            </a:r>
          </a:p>
          <a:p>
            <a:pPr lvl="2"/>
            <a:r>
              <a:rPr lang="en-US" altLang="ko-KR" dirty="0"/>
              <a:t>/</a:t>
            </a:r>
            <a:r>
              <a:rPr lang="en-US" altLang="ko-KR" dirty="0" smtClean="0"/>
              <a:t>dev/sda2 </a:t>
            </a:r>
            <a:r>
              <a:rPr lang="en-US" altLang="ko-KR" dirty="0"/>
              <a:t>: </a:t>
            </a:r>
            <a:r>
              <a:rPr lang="ko-KR" altLang="en-US" dirty="0"/>
              <a:t>디스크의 </a:t>
            </a:r>
            <a:r>
              <a:rPr lang="ko-KR" altLang="en-US" dirty="0" smtClean="0"/>
              <a:t>두 번째 </a:t>
            </a:r>
            <a:r>
              <a:rPr lang="ko-KR" altLang="en-US" dirty="0"/>
              <a:t>파티션</a:t>
            </a:r>
          </a:p>
        </p:txBody>
      </p:sp>
    </p:spTree>
    <p:extLst>
      <p:ext uri="{BB962C8B-B14F-4D97-AF65-F5344CB8AC3E}">
        <p14:creationId xmlns:p14="http://schemas.microsoft.com/office/powerpoint/2010/main" val="6932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11" y="1626335"/>
            <a:ext cx="6785578" cy="1802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603044"/>
            <a:ext cx="6809195" cy="29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ko-KR" altLang="en-US" dirty="0"/>
              <a:t>로 파티션 정보 </a:t>
            </a:r>
            <a:r>
              <a:rPr lang="ko-KR" altLang="en-US" dirty="0" smtClean="0"/>
              <a:t>보기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fdisk</a:t>
            </a:r>
            <a:r>
              <a:rPr lang="en-US" altLang="ko-KR" dirty="0" smtClean="0"/>
              <a:t> -l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18511" y="1700808"/>
            <a:ext cx="7511967" cy="3765464"/>
            <a:chOff x="442912" y="1719262"/>
            <a:chExt cx="8263164" cy="41420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675" y="1719262"/>
              <a:ext cx="8248650" cy="34194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951" y="5461222"/>
              <a:ext cx="8239125" cy="4000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2" y="5137372"/>
              <a:ext cx="8258175" cy="32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2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실습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43808" y="3789040"/>
            <a:ext cx="93610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91" y="1026790"/>
            <a:ext cx="7048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디스크 </a:t>
            </a:r>
            <a:r>
              <a:rPr lang="ko-KR" altLang="en-US" dirty="0"/>
              <a:t>파티션 </a:t>
            </a:r>
            <a:r>
              <a:rPr lang="ko-KR" altLang="en-US" dirty="0" smtClean="0"/>
              <a:t>나누기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 </a:t>
            </a:r>
            <a:r>
              <a:rPr lang="en-US" altLang="ko-KR" dirty="0" err="1"/>
              <a:t>fdisk</a:t>
            </a:r>
            <a:r>
              <a:rPr lang="en-US" altLang="ko-KR" dirty="0"/>
              <a:t> </a:t>
            </a:r>
            <a:r>
              <a:rPr lang="ko-KR" altLang="en-US" dirty="0" smtClean="0"/>
              <a:t>명령 실행</a:t>
            </a:r>
            <a:r>
              <a:rPr lang="en-US" altLang="ko-KR" dirty="0" smtClean="0"/>
              <a:t>: </a:t>
            </a:r>
            <a:r>
              <a:rPr lang="ko-KR" altLang="en-US" dirty="0"/>
              <a:t>파티션 작업을 할 때는 </a:t>
            </a:r>
            <a:r>
              <a:rPr lang="ko-KR" altLang="en-US" dirty="0" err="1"/>
              <a:t>장치명을</a:t>
            </a:r>
            <a:r>
              <a:rPr lang="ko-KR" altLang="en-US" dirty="0"/>
              <a:t> 인자로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새로운 파티션을 </a:t>
            </a:r>
            <a:r>
              <a:rPr lang="ko-KR" altLang="en-US" dirty="0" smtClean="0"/>
              <a:t>생성</a:t>
            </a:r>
            <a:r>
              <a:rPr lang="en-US" altLang="ko-KR" dirty="0"/>
              <a:t>: n</a:t>
            </a:r>
            <a:r>
              <a:rPr lang="ko-KR" altLang="en-US" dirty="0"/>
              <a:t>을 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-&gt; </a:t>
            </a:r>
            <a:r>
              <a:rPr lang="ko-KR" altLang="en-US" dirty="0"/>
              <a:t> 파티션의 종류를 선택하는 메뉴가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14" y="1905000"/>
            <a:ext cx="7498773" cy="304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83" y="5379375"/>
            <a:ext cx="7507432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디스크 </a:t>
            </a:r>
            <a:r>
              <a:rPr lang="ko-KR" altLang="en-US" dirty="0"/>
              <a:t>파티션 </a:t>
            </a:r>
            <a:r>
              <a:rPr lang="ko-KR" altLang="en-US" dirty="0" smtClean="0"/>
              <a:t>나누기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 smtClean="0"/>
              <a:t> </a:t>
            </a:r>
            <a:r>
              <a:rPr lang="ko-KR" altLang="en-US" dirty="0"/>
              <a:t>파티션의 종류를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: </a:t>
            </a:r>
            <a:r>
              <a:rPr lang="ko-KR" altLang="en-US" dirty="0"/>
              <a:t>기본 파티션을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-&gt; </a:t>
            </a:r>
            <a:r>
              <a:rPr lang="ko-KR" altLang="en-US" dirty="0"/>
              <a:t> 파티션 번호를 선택하는 메뉴가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dirty="0"/>
              <a:t> 파티션의 번호를 선택</a:t>
            </a:r>
            <a:r>
              <a:rPr lang="en-US" altLang="ko-KR" dirty="0"/>
              <a:t>: 1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4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4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dirty="0"/>
              <a:t> 파티션의 크기를 설정</a:t>
            </a:r>
            <a:r>
              <a:rPr lang="en-US" altLang="ko-KR" dirty="0"/>
              <a:t>: +500M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4"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24" y="1844824"/>
            <a:ext cx="7472795" cy="7187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40" y="2943638"/>
            <a:ext cx="7464136" cy="7013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24" y="4029273"/>
            <a:ext cx="7455477" cy="18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3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ko-KR" altLang="en-US" dirty="0"/>
              <a:t>로 파티션 </a:t>
            </a:r>
            <a:r>
              <a:rPr lang="ko-KR" altLang="en-US" dirty="0" smtClean="0"/>
              <a:t>나누기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dirty="0"/>
              <a:t> 파티션 설정 정보를 </a:t>
            </a:r>
            <a:r>
              <a:rPr lang="ko-KR" altLang="en-US" dirty="0" smtClean="0"/>
              <a:t>확인</a:t>
            </a:r>
            <a:r>
              <a:rPr lang="en-US" altLang="ko-KR" dirty="0"/>
              <a:t>:  p</a:t>
            </a:r>
            <a:r>
              <a:rPr lang="ko-KR" altLang="en-US" dirty="0"/>
              <a:t>를 입력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3" y="1916832"/>
            <a:ext cx="7524750" cy="34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ko-KR" altLang="en-US" dirty="0"/>
              <a:t>로 파티션 나누기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7"/>
            </a:pP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을 입력하여 두 번째 파티션을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 </a:t>
            </a:r>
            <a:r>
              <a:rPr lang="ko-KR" altLang="en-US" dirty="0"/>
              <a:t> 기본 파티션</a:t>
            </a:r>
            <a:r>
              <a:rPr lang="en-US" altLang="ko-KR" dirty="0"/>
              <a:t>(p), </a:t>
            </a:r>
            <a:r>
              <a:rPr lang="ko-KR" altLang="en-US" dirty="0" smtClean="0"/>
              <a:t>파티션 </a:t>
            </a:r>
            <a:r>
              <a:rPr lang="ko-KR" altLang="en-US" dirty="0"/>
              <a:t>번호는 </a:t>
            </a:r>
            <a:r>
              <a:rPr lang="en-US" altLang="ko-KR" dirty="0"/>
              <a:t>2, </a:t>
            </a:r>
            <a:r>
              <a:rPr lang="ko-KR" altLang="en-US" dirty="0"/>
              <a:t>용량은 </a:t>
            </a:r>
            <a:r>
              <a:rPr lang="en-US" altLang="ko-KR" dirty="0"/>
              <a:t>+500M</a:t>
            </a:r>
            <a:r>
              <a:rPr lang="ko-KR" altLang="en-US" dirty="0"/>
              <a:t>을 선택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69" y="1892472"/>
            <a:ext cx="7455477" cy="400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ko-KR" altLang="en-US" dirty="0"/>
              <a:t>로 파티션 나누기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dirty="0"/>
              <a:t>파티션 설정 정보를 </a:t>
            </a:r>
            <a:r>
              <a:rPr lang="ko-KR" altLang="en-US" dirty="0" smtClean="0"/>
              <a:t>확인</a:t>
            </a:r>
            <a:r>
              <a:rPr lang="en-US" altLang="ko-KR" dirty="0"/>
              <a:t>:  p</a:t>
            </a:r>
            <a:r>
              <a:rPr lang="ko-KR" altLang="en-US" dirty="0"/>
              <a:t>를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를 입력하여 파티션 설정 정보를 디스크에 기록하고 </a:t>
            </a:r>
            <a:r>
              <a:rPr lang="en-US" altLang="ko-KR" dirty="0" err="1"/>
              <a:t>fdisk</a:t>
            </a:r>
            <a:r>
              <a:rPr lang="ko-KR" altLang="en-US" dirty="0"/>
              <a:t>를 종료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10" y="1870527"/>
            <a:ext cx="6801323" cy="32432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74" y="5350942"/>
            <a:ext cx="6801323" cy="144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ko-KR" altLang="en-US" dirty="0"/>
              <a:t>파일 시스템은 이 파티션에서 파일과 </a:t>
            </a:r>
            <a:r>
              <a:rPr lang="ko-KR" altLang="en-US" dirty="0" smtClean="0"/>
              <a:t>디렉터리를 </a:t>
            </a:r>
            <a:r>
              <a:rPr lang="ko-KR" altLang="en-US" dirty="0"/>
              <a:t>관리하기 위한 구조를 만드는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r>
              <a:rPr lang="ko-KR" altLang="en-US" dirty="0"/>
              <a:t>파일 시스템 생성 명령 </a:t>
            </a:r>
            <a:r>
              <a:rPr lang="en-US" altLang="ko-KR" dirty="0"/>
              <a:t>: </a:t>
            </a:r>
            <a:r>
              <a:rPr lang="en-US" altLang="ko-KR" dirty="0" err="1"/>
              <a:t>mkfs</a:t>
            </a:r>
            <a:r>
              <a:rPr lang="en-US" altLang="ko-KR" dirty="0"/>
              <a:t>, </a:t>
            </a:r>
            <a:r>
              <a:rPr lang="en-US" altLang="ko-KR" dirty="0" smtClean="0"/>
              <a:t>mke2fs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50" y="2208334"/>
            <a:ext cx="6508673" cy="1760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09" y="3932740"/>
            <a:ext cx="6478716" cy="29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8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kfs2fs </a:t>
            </a:r>
            <a:r>
              <a:rPr lang="ko-KR" altLang="en-US" dirty="0" smtClean="0"/>
              <a:t>명령의 별도 설정 파일</a:t>
            </a:r>
            <a:r>
              <a:rPr lang="en-US" altLang="ko-KR" dirty="0" smtClean="0"/>
              <a:t>: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/mke2fs.conf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55576" y="1627034"/>
            <a:ext cx="7499455" cy="4970318"/>
            <a:chOff x="457200" y="1028700"/>
            <a:chExt cx="8249400" cy="54673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028700"/>
              <a:ext cx="8229600" cy="48006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712" y="5724525"/>
              <a:ext cx="8239125" cy="4000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950" y="6124575"/>
              <a:ext cx="8248650" cy="371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0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mkfs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mke2fs </a:t>
            </a:r>
            <a:r>
              <a:rPr lang="ko-KR" altLang="en-US" dirty="0" smtClean="0"/>
              <a:t>명령</a:t>
            </a:r>
            <a:r>
              <a:rPr lang="en-US" altLang="ko-KR" dirty="0" smtClean="0"/>
              <a:t>: /</a:t>
            </a:r>
            <a:r>
              <a:rPr lang="en-US" altLang="ko-KR" dirty="0" err="1" smtClean="0"/>
              <a:t>sbin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있음</a:t>
            </a:r>
            <a:endParaRPr lang="en-US" altLang="ko-KR" dirty="0" smtClean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 </a:t>
            </a:r>
            <a:r>
              <a:rPr lang="ko-KR" altLang="en-US" dirty="0"/>
              <a:t>디렉터리에서 </a:t>
            </a:r>
            <a:r>
              <a:rPr lang="en-US" altLang="ko-KR" dirty="0" err="1"/>
              <a:t>mk</a:t>
            </a:r>
            <a:r>
              <a:rPr lang="ko-KR" altLang="en-US" dirty="0"/>
              <a:t>로 시작하는 </a:t>
            </a:r>
            <a:r>
              <a:rPr lang="ko-KR" altLang="en-US" dirty="0" smtClean="0"/>
              <a:t>명령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7455477" cy="181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mkfs</a:t>
            </a:r>
            <a:r>
              <a:rPr lang="en-US" altLang="ko-KR" dirty="0"/>
              <a:t>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r>
              <a:rPr lang="en-US" altLang="ko-KR" dirty="0" err="1"/>
              <a:t>mkfs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/dev/sdb1 </a:t>
            </a:r>
            <a:r>
              <a:rPr lang="ko-KR" altLang="en-US" dirty="0"/>
              <a:t>파티션에 </a:t>
            </a:r>
            <a:r>
              <a:rPr lang="en-US" altLang="ko-KR" dirty="0"/>
              <a:t>ext2 </a:t>
            </a:r>
            <a:r>
              <a:rPr lang="ko-KR" altLang="en-US" dirty="0"/>
              <a:t>파일 시스템을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69" y="1844824"/>
            <a:ext cx="7455477" cy="32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59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mkfs</a:t>
            </a:r>
            <a:r>
              <a:rPr lang="en-US" altLang="ko-KR" dirty="0"/>
              <a:t>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2"/>
            </a:pPr>
            <a:r>
              <a:rPr lang="en-US" altLang="ko-KR" dirty="0" smtClean="0"/>
              <a:t>mkfs.ext3 </a:t>
            </a:r>
            <a:r>
              <a:rPr lang="ko-KR" altLang="en-US" dirty="0"/>
              <a:t>명령으로 </a:t>
            </a:r>
            <a:r>
              <a:rPr lang="en-US" altLang="ko-KR" dirty="0"/>
              <a:t>/dev/sdb2 </a:t>
            </a:r>
            <a:r>
              <a:rPr lang="ko-KR" altLang="en-US" dirty="0"/>
              <a:t>파티션에 </a:t>
            </a:r>
            <a:r>
              <a:rPr lang="en-US" altLang="ko-KR" dirty="0"/>
              <a:t>ext3 </a:t>
            </a:r>
            <a:r>
              <a:rPr lang="ko-KR" altLang="en-US" dirty="0"/>
              <a:t>파일 시스템을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 -</a:t>
            </a:r>
            <a:r>
              <a:rPr lang="en-US" altLang="ko-KR" dirty="0"/>
              <a:t>v </a:t>
            </a:r>
            <a:r>
              <a:rPr lang="ko-KR" altLang="en-US" dirty="0"/>
              <a:t>옵션을 지정하면 상세한 정보가 출력된다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94621" y="1874807"/>
            <a:ext cx="7498773" cy="4778571"/>
            <a:chOff x="894621" y="1874807"/>
            <a:chExt cx="7498773" cy="47785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b="12297"/>
            <a:stretch/>
          </p:blipFill>
          <p:spPr>
            <a:xfrm>
              <a:off x="894621" y="1874807"/>
              <a:ext cx="7498773" cy="414648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764" y="6020925"/>
              <a:ext cx="7490114" cy="36368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145" y="6315673"/>
              <a:ext cx="7481455" cy="337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07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57287"/>
            <a:ext cx="6257925" cy="454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mke2fs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r>
              <a:rPr lang="en-US" altLang="ko-KR" dirty="0"/>
              <a:t>mke2fs </a:t>
            </a:r>
            <a:r>
              <a:rPr lang="ko-KR" altLang="en-US" dirty="0"/>
              <a:t>명령으로 </a:t>
            </a:r>
            <a:r>
              <a:rPr lang="en-US" altLang="ko-KR" dirty="0"/>
              <a:t>/dev/sdc1 </a:t>
            </a:r>
            <a:r>
              <a:rPr lang="ko-KR" altLang="en-US" dirty="0"/>
              <a:t>파티션에 </a:t>
            </a:r>
            <a:r>
              <a:rPr lang="en-US" altLang="ko-KR" dirty="0"/>
              <a:t>ext3 </a:t>
            </a:r>
            <a:r>
              <a:rPr lang="ko-KR" altLang="en-US" dirty="0"/>
              <a:t>파일 시스템을 생성한다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03" y="1916832"/>
            <a:ext cx="7533409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61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mke2fs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2"/>
            </a:pPr>
            <a:r>
              <a:rPr lang="en-US" altLang="ko-KR" dirty="0"/>
              <a:t>mke2fs </a:t>
            </a:r>
            <a:r>
              <a:rPr lang="ko-KR" altLang="en-US" dirty="0"/>
              <a:t>명령으로 </a:t>
            </a:r>
            <a:r>
              <a:rPr lang="en-US" altLang="ko-KR" dirty="0"/>
              <a:t>/dev/sdc2 </a:t>
            </a:r>
            <a:r>
              <a:rPr lang="ko-KR" altLang="en-US" dirty="0"/>
              <a:t>파티션에 </a:t>
            </a:r>
            <a:r>
              <a:rPr lang="en-US" altLang="ko-KR" dirty="0"/>
              <a:t>ext4 </a:t>
            </a:r>
            <a:r>
              <a:rPr lang="ko-KR" altLang="en-US" dirty="0"/>
              <a:t>파일 시스템을 생성한다</a:t>
            </a:r>
            <a:r>
              <a:rPr lang="en-US" altLang="ko-KR" dirty="0"/>
              <a:t>. </a:t>
            </a:r>
            <a:r>
              <a:rPr lang="ko-KR" altLang="en-US" dirty="0"/>
              <a:t>블록 크기는 </a:t>
            </a:r>
            <a:r>
              <a:rPr lang="en-US" altLang="ko-KR" dirty="0"/>
              <a:t>4,096B</a:t>
            </a:r>
            <a:r>
              <a:rPr lang="ko-KR" altLang="en-US" dirty="0"/>
              <a:t>로 지정한다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913857" y="1859338"/>
            <a:ext cx="6993705" cy="4942325"/>
            <a:chOff x="913857" y="1844824"/>
            <a:chExt cx="6993705" cy="49423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32" y="1844824"/>
              <a:ext cx="6978089" cy="436130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857" y="6407554"/>
              <a:ext cx="6986164" cy="37959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398" y="6174824"/>
              <a:ext cx="6986164" cy="339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290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디스크 </a:t>
            </a:r>
            <a:r>
              <a:rPr lang="ko-KR" altLang="en-US" dirty="0" err="1" smtClean="0"/>
              <a:t>마운트하기</a:t>
            </a:r>
            <a:endParaRPr lang="en-US" altLang="ko-KR" dirty="0"/>
          </a:p>
          <a:p>
            <a:pPr lvl="1"/>
            <a:r>
              <a:rPr lang="ko-KR" altLang="en-US" dirty="0"/>
              <a:t> 파일 시스템을 디렉터리 계층 구조에 </a:t>
            </a:r>
            <a:r>
              <a:rPr lang="ko-KR" altLang="en-US" dirty="0" err="1" smtClean="0"/>
              <a:t>마운트</a:t>
            </a:r>
            <a:endParaRPr lang="en-US" altLang="ko-KR" dirty="0" smtClean="0"/>
          </a:p>
          <a:p>
            <a:r>
              <a:rPr lang="ko-KR" altLang="en-US" dirty="0" err="1"/>
              <a:t>마운트</a:t>
            </a:r>
            <a:r>
              <a:rPr lang="ko-KR" altLang="en-US" dirty="0"/>
              <a:t> 포인트 </a:t>
            </a:r>
            <a:r>
              <a:rPr lang="ko-KR" altLang="en-US" dirty="0" smtClean="0"/>
              <a:t>준비하기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 </a:t>
            </a:r>
            <a:r>
              <a:rPr lang="ko-KR" altLang="en-US" dirty="0"/>
              <a:t>시스템 </a:t>
            </a:r>
            <a:r>
              <a:rPr lang="ko-KR" altLang="en-US" dirty="0" err="1" smtClean="0"/>
              <a:t>마운트하기</a:t>
            </a:r>
            <a:endParaRPr lang="en-US" altLang="ko-KR" dirty="0" smtClean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/sdb1</a:t>
            </a:r>
            <a:r>
              <a:rPr lang="ko-KR" altLang="en-US" dirty="0"/>
              <a:t>을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/hdd1 </a:t>
            </a:r>
            <a:r>
              <a:rPr lang="ko-KR" altLang="en-US" dirty="0" smtClean="0"/>
              <a:t>디렉터리에 </a:t>
            </a:r>
            <a:r>
              <a:rPr lang="ko-KR" altLang="en-US" dirty="0" err="1" smtClean="0"/>
              <a:t>마운트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/sdb2 </a:t>
            </a:r>
            <a:r>
              <a:rPr lang="ko-KR" altLang="en-US" dirty="0"/>
              <a:t>파티션을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/hdd2 </a:t>
            </a:r>
            <a:r>
              <a:rPr lang="ko-KR" altLang="en-US" dirty="0"/>
              <a:t>디렉터리에 </a:t>
            </a:r>
            <a:r>
              <a:rPr lang="ko-KR" altLang="en-US" dirty="0" err="1" smtClean="0"/>
              <a:t>마운트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err="1" smtClean="0"/>
              <a:t>마운트</a:t>
            </a:r>
            <a:r>
              <a:rPr lang="ko-KR" altLang="en-US" dirty="0" smtClean="0"/>
              <a:t> 결과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09" y="2300080"/>
            <a:ext cx="7472795" cy="10823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21" y="3703221"/>
            <a:ext cx="7498773" cy="5022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9" y="4495242"/>
            <a:ext cx="7455477" cy="50222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90290" y="5303485"/>
            <a:ext cx="7490114" cy="1285293"/>
            <a:chOff x="875898" y="5408216"/>
            <a:chExt cx="7490114" cy="128529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898" y="5408216"/>
              <a:ext cx="7490114" cy="770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898" y="6165304"/>
              <a:ext cx="7481455" cy="528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3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 상태에서 </a:t>
            </a:r>
            <a:r>
              <a:rPr lang="ko-KR" altLang="en-US" dirty="0" err="1" smtClean="0"/>
              <a:t>마운트를</a:t>
            </a:r>
            <a:r>
              <a:rPr lang="ko-KR" altLang="en-US" dirty="0" smtClean="0"/>
              <a:t> 해제하면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/>
              <a:t>마운트가</a:t>
            </a:r>
            <a:r>
              <a:rPr lang="ko-KR" altLang="en-US" dirty="0"/>
              <a:t> 해제된 뒤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/hdd1 </a:t>
            </a:r>
            <a:r>
              <a:rPr lang="ko-KR" altLang="en-US" dirty="0"/>
              <a:t>디렉터리에 아무 파일도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시스템의 </a:t>
            </a:r>
            <a:r>
              <a:rPr lang="ko-KR" altLang="en-US" dirty="0" err="1" smtClean="0"/>
              <a:t>마운트가</a:t>
            </a:r>
            <a:r>
              <a:rPr lang="ko-KR" altLang="en-US" dirty="0" smtClean="0"/>
              <a:t> </a:t>
            </a:r>
            <a:r>
              <a:rPr lang="ko-KR" altLang="en-US" dirty="0"/>
              <a:t>해제되면 이 파티션과의 연결이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끊어지므로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/hdd1</a:t>
            </a:r>
            <a:r>
              <a:rPr lang="ko-KR" altLang="en-US" dirty="0"/>
              <a:t>에서 </a:t>
            </a:r>
            <a:r>
              <a:rPr lang="en-US" altLang="ko-KR" dirty="0"/>
              <a:t>hosts </a:t>
            </a:r>
            <a:r>
              <a:rPr lang="ko-KR" altLang="en-US" dirty="0"/>
              <a:t>파일을 볼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9" y="1608116"/>
            <a:ext cx="7498773" cy="1091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09" y="3110525"/>
            <a:ext cx="7490114" cy="9005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073" y="4122173"/>
            <a:ext cx="3492261" cy="26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여러 디스크를 하나처럼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ko-KR" altLang="en-US" dirty="0"/>
              <a:t>디스크의 용량이 부족할 때 여러 개의 디스크를 하나의 디스크처럼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 smtClean="0"/>
              <a:t>LVM</a:t>
            </a:r>
            <a:r>
              <a:rPr lang="ko-KR" altLang="en-US" dirty="0"/>
              <a:t>의 기본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en-US" altLang="ko-KR" dirty="0"/>
              <a:t>LVM</a:t>
            </a:r>
            <a:r>
              <a:rPr lang="ko-KR" altLang="en-US" dirty="0"/>
              <a:t>은 독립적으로 구성된 디스크 파티션을 하나로 연결하여 한 파티션처럼 사용할 수 </a:t>
            </a:r>
            <a:r>
              <a:rPr lang="ko-KR" altLang="en-US" dirty="0" smtClean="0"/>
              <a:t>있도록 해줌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LVM </a:t>
            </a:r>
            <a:r>
              <a:rPr lang="ko-KR" altLang="en-US" dirty="0" smtClean="0"/>
              <a:t>관련 용어</a:t>
            </a:r>
            <a:endParaRPr lang="en-US" altLang="ko-KR" dirty="0" smtClean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PV(physical volume, </a:t>
            </a:r>
            <a:r>
              <a:rPr lang="ko-KR" altLang="en-US" dirty="0"/>
              <a:t>물리 볼륨</a:t>
            </a:r>
            <a:r>
              <a:rPr lang="en-US" altLang="ko-KR" dirty="0"/>
              <a:t>) : /</a:t>
            </a:r>
            <a:r>
              <a:rPr lang="en-US" altLang="ko-KR" dirty="0" err="1"/>
              <a:t>dev</a:t>
            </a:r>
            <a:r>
              <a:rPr lang="en-US" altLang="ko-KR" dirty="0"/>
              <a:t>/sdb1, /</a:t>
            </a:r>
            <a:r>
              <a:rPr lang="en-US" altLang="ko-KR" dirty="0" err="1"/>
              <a:t>dev</a:t>
            </a:r>
            <a:r>
              <a:rPr lang="en-US" altLang="ko-KR" dirty="0"/>
              <a:t>/sdb2 </a:t>
            </a:r>
            <a:r>
              <a:rPr lang="ko-KR" altLang="en-US" dirty="0"/>
              <a:t>같은 실제 하드디스크의 </a:t>
            </a:r>
            <a:r>
              <a:rPr lang="ko-KR" altLang="en-US" dirty="0" smtClean="0"/>
              <a:t>파티션을 의미</a:t>
            </a:r>
            <a:endParaRPr lang="en-US" altLang="ko-KR" dirty="0"/>
          </a:p>
          <a:p>
            <a:pPr lvl="2"/>
            <a:r>
              <a:rPr lang="en-US" altLang="ko-KR" dirty="0" smtClean="0"/>
              <a:t> </a:t>
            </a:r>
            <a:r>
              <a:rPr lang="en-US" altLang="ko-KR" dirty="0"/>
              <a:t>VG(volume group, </a:t>
            </a:r>
            <a:r>
              <a:rPr lang="ko-KR" altLang="en-US" dirty="0"/>
              <a:t>볼륨 그룹</a:t>
            </a:r>
            <a:r>
              <a:rPr lang="en-US" altLang="ko-KR" dirty="0"/>
              <a:t>) : </a:t>
            </a:r>
            <a:r>
              <a:rPr lang="ko-KR" altLang="en-US" dirty="0"/>
              <a:t>여러 개의 </a:t>
            </a:r>
            <a:r>
              <a:rPr lang="en-US" altLang="ko-KR" dirty="0"/>
              <a:t>PV</a:t>
            </a:r>
            <a:r>
              <a:rPr lang="ko-KR" altLang="en-US" dirty="0"/>
              <a:t>를 그룹으로 묶은 것을 뜻한다</a:t>
            </a:r>
            <a:r>
              <a:rPr lang="en-US" altLang="ko-KR" dirty="0"/>
              <a:t>. </a:t>
            </a:r>
            <a:r>
              <a:rPr lang="ko-KR" altLang="en-US" dirty="0"/>
              <a:t>예를 </a:t>
            </a:r>
            <a:r>
              <a:rPr lang="ko-KR" altLang="en-US" dirty="0" smtClean="0"/>
              <a:t>들어 </a:t>
            </a:r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/sdb1, /</a:t>
            </a:r>
            <a:r>
              <a:rPr lang="en-US" altLang="ko-KR" dirty="0" err="1"/>
              <a:t>dev</a:t>
            </a:r>
            <a:r>
              <a:rPr lang="en-US" altLang="ko-KR" dirty="0"/>
              <a:t>/sdb2</a:t>
            </a:r>
            <a:r>
              <a:rPr lang="ko-KR" altLang="en-US" dirty="0"/>
              <a:t>가 </a:t>
            </a:r>
            <a:r>
              <a:rPr lang="en-US" altLang="ko-KR" dirty="0"/>
              <a:t>GRP1</a:t>
            </a:r>
            <a:r>
              <a:rPr lang="ko-KR" altLang="en-US" dirty="0"/>
              <a:t>이라는 그룹을 만들 때 </a:t>
            </a:r>
            <a:r>
              <a:rPr lang="en-US" altLang="ko-KR" dirty="0"/>
              <a:t>GRP1</a:t>
            </a:r>
            <a:r>
              <a:rPr lang="ko-KR" altLang="en-US" dirty="0"/>
              <a:t>을 </a:t>
            </a:r>
            <a:r>
              <a:rPr lang="en-US" altLang="ko-KR" dirty="0"/>
              <a:t>VG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r>
              <a:rPr lang="en-US" altLang="ko-KR" dirty="0" smtClean="0"/>
              <a:t>LV(logical </a:t>
            </a:r>
            <a:r>
              <a:rPr lang="en-US" altLang="ko-KR" dirty="0"/>
              <a:t>volume, </a:t>
            </a:r>
            <a:r>
              <a:rPr lang="ko-KR" altLang="en-US" dirty="0"/>
              <a:t>논리 볼륨</a:t>
            </a:r>
            <a:r>
              <a:rPr lang="en-US" altLang="ko-KR" dirty="0"/>
              <a:t>) : VG</a:t>
            </a:r>
            <a:r>
              <a:rPr lang="ko-KR" altLang="en-US" dirty="0"/>
              <a:t>를 다시 적절한 크기의 파티션으로 나눌 때 각 </a:t>
            </a:r>
            <a:r>
              <a:rPr lang="ko-KR" altLang="en-US" dirty="0" smtClean="0"/>
              <a:t>파티션을 </a:t>
            </a:r>
            <a:r>
              <a:rPr lang="en-US" altLang="ko-KR" dirty="0"/>
              <a:t>LV</a:t>
            </a:r>
            <a:r>
              <a:rPr lang="ko-KR" altLang="en-US" dirty="0"/>
              <a:t>라고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2"/>
            <a:r>
              <a:rPr lang="en-US" altLang="ko-KR" dirty="0" smtClean="0"/>
              <a:t>PE(physical </a:t>
            </a:r>
            <a:r>
              <a:rPr lang="en-US" altLang="ko-KR" dirty="0"/>
              <a:t>extent) : PV</a:t>
            </a:r>
            <a:r>
              <a:rPr lang="ko-KR" altLang="en-US" dirty="0"/>
              <a:t>가 가진 일정한 블록을 </a:t>
            </a:r>
            <a:r>
              <a:rPr lang="ko-KR" altLang="en-US" dirty="0" smtClean="0"/>
              <a:t>의</a:t>
            </a:r>
            <a:r>
              <a:rPr lang="ko-KR" altLang="en-US" dirty="0"/>
              <a:t>미</a:t>
            </a:r>
            <a:endParaRPr lang="en-US" altLang="ko-KR" dirty="0"/>
          </a:p>
          <a:p>
            <a:pPr lvl="2"/>
            <a:r>
              <a:rPr lang="en-US" altLang="ko-KR" dirty="0" smtClean="0"/>
              <a:t>LE(logical </a:t>
            </a:r>
            <a:r>
              <a:rPr lang="en-US" altLang="ko-KR" dirty="0"/>
              <a:t>extent) : LV</a:t>
            </a:r>
            <a:r>
              <a:rPr lang="ko-KR" altLang="en-US" dirty="0"/>
              <a:t>가 가진 일정한 블록을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88" y="4309177"/>
            <a:ext cx="6208568" cy="251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5715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62586"/>
            <a:ext cx="4156364" cy="42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lvm2 </a:t>
            </a:r>
            <a:r>
              <a:rPr lang="ko-KR" altLang="en-US" dirty="0"/>
              <a:t>패키지를 먼저 </a:t>
            </a:r>
            <a:r>
              <a:rPr lang="ko-KR" altLang="en-US" dirty="0" smtClean="0"/>
              <a:t>설치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971600" y="1916832"/>
            <a:ext cx="6817254" cy="4565703"/>
            <a:chOff x="461962" y="2052637"/>
            <a:chExt cx="8248877" cy="55245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962" y="2052637"/>
              <a:ext cx="8220075" cy="27527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189" y="4805362"/>
              <a:ext cx="8248650" cy="2771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46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2"/>
            </a:pPr>
            <a:r>
              <a:rPr lang="en-US" altLang="ko-KR" dirty="0"/>
              <a:t>/dev/sdb1, /dev/sdb2</a:t>
            </a:r>
            <a:r>
              <a:rPr lang="ko-KR" altLang="en-US" dirty="0"/>
              <a:t>의 파일 시스템 종류를 </a:t>
            </a:r>
            <a:r>
              <a:rPr lang="en-US" altLang="ko-KR" dirty="0"/>
              <a:t>83(Linux)</a:t>
            </a:r>
            <a:r>
              <a:rPr lang="ko-KR" altLang="en-US" dirty="0"/>
              <a:t>에서 </a:t>
            </a:r>
            <a:r>
              <a:rPr lang="en-US" altLang="ko-KR" dirty="0"/>
              <a:t>8e(Linux LVM)</a:t>
            </a:r>
            <a:r>
              <a:rPr lang="ko-KR" altLang="en-US" dirty="0"/>
              <a:t>로 변경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8742" y="1873012"/>
            <a:ext cx="6813997" cy="4967054"/>
            <a:chOff x="918742" y="1873012"/>
            <a:chExt cx="6813997" cy="49670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247" y="1873012"/>
              <a:ext cx="6793450" cy="4345289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918742" y="6210314"/>
              <a:ext cx="6813997" cy="629752"/>
              <a:chOff x="937792" y="6216664"/>
              <a:chExt cx="6813997" cy="629752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2595" y="6216664"/>
                <a:ext cx="6809194" cy="33062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792" y="6547284"/>
                <a:ext cx="6809195" cy="2991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679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/sdb1, /</a:t>
            </a:r>
            <a:r>
              <a:rPr lang="en-US" altLang="ko-KR" dirty="0" err="1"/>
              <a:t>dev</a:t>
            </a:r>
            <a:r>
              <a:rPr lang="en-US" altLang="ko-KR" dirty="0"/>
              <a:t>/sdb2</a:t>
            </a:r>
            <a:r>
              <a:rPr lang="ko-KR" altLang="en-US" dirty="0"/>
              <a:t>에 </a:t>
            </a:r>
            <a:r>
              <a:rPr lang="en-US" altLang="ko-KR" dirty="0"/>
              <a:t>PV</a:t>
            </a:r>
            <a:r>
              <a:rPr lang="ko-KR" altLang="en-US" dirty="0"/>
              <a:t>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r>
              <a:rPr lang="en-US" altLang="ko-KR" dirty="0" err="1"/>
              <a:t>pvscan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PV</a:t>
            </a:r>
            <a:r>
              <a:rPr lang="ko-KR" altLang="en-US" dirty="0"/>
              <a:t>의 상태를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/>
              <a:t>두 </a:t>
            </a:r>
            <a:r>
              <a:rPr lang="en-US" altLang="ko-KR" dirty="0"/>
              <a:t>PV</a:t>
            </a:r>
            <a:r>
              <a:rPr lang="ko-KR" altLang="en-US" dirty="0"/>
              <a:t>를 통합하여 </a:t>
            </a:r>
            <a:r>
              <a:rPr lang="en-US" altLang="ko-KR" dirty="0"/>
              <a:t>VG</a:t>
            </a:r>
            <a:r>
              <a:rPr lang="ko-KR" altLang="en-US" dirty="0"/>
              <a:t>를 </a:t>
            </a:r>
            <a:r>
              <a:rPr lang="ko-KR" altLang="en-US" dirty="0" smtClean="0"/>
              <a:t>생성</a:t>
            </a:r>
            <a:r>
              <a:rPr lang="en-US" altLang="ko-KR" dirty="0"/>
              <a:t>: VG</a:t>
            </a:r>
            <a:r>
              <a:rPr lang="ko-KR" altLang="en-US" dirty="0"/>
              <a:t>의 이름은 </a:t>
            </a:r>
            <a:r>
              <a:rPr lang="en-US" altLang="ko-KR" dirty="0"/>
              <a:t>grp1</a:t>
            </a:r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934635"/>
            <a:ext cx="7498773" cy="25024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27" y="4903812"/>
            <a:ext cx="7438159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리눅스 파일 시스템의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2608"/>
          </a:xfrm>
        </p:spPr>
        <p:txBody>
          <a:bodyPr/>
          <a:lstStyle/>
          <a:p>
            <a:r>
              <a:rPr lang="ko-KR" altLang="en-US" dirty="0" smtClean="0"/>
              <a:t>파일 시스템</a:t>
            </a:r>
            <a:endParaRPr lang="en-US" altLang="ko-KR" dirty="0" smtClean="0"/>
          </a:p>
          <a:p>
            <a:pPr lvl="1"/>
            <a:r>
              <a:rPr lang="ko-KR" altLang="en-US" dirty="0"/>
              <a:t>파일과 </a:t>
            </a:r>
            <a:r>
              <a:rPr lang="ko-KR" altLang="en-US" dirty="0" smtClean="0"/>
              <a:t>디렉터리의 </a:t>
            </a:r>
            <a:r>
              <a:rPr lang="ko-KR" altLang="en-US" dirty="0"/>
              <a:t>집합을 구조적으로 관리하는 </a:t>
            </a:r>
            <a:r>
              <a:rPr lang="ko-KR" altLang="en-US" dirty="0" smtClean="0"/>
              <a:t>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</a:t>
            </a:r>
            <a:r>
              <a:rPr lang="ko-KR" altLang="en-US" dirty="0"/>
              <a:t>구조를 구성하여 파일이나 디렉터리를 관리하느냐에 따라 다양한 </a:t>
            </a:r>
            <a:r>
              <a:rPr lang="ko-KR" altLang="en-US" dirty="0" smtClean="0"/>
              <a:t>형식의 </a:t>
            </a:r>
            <a:r>
              <a:rPr lang="ko-KR" altLang="en-US" dirty="0"/>
              <a:t>파일 시스템이 존재</a:t>
            </a:r>
            <a:endParaRPr lang="en-US" altLang="ko-KR" dirty="0" smtClean="0"/>
          </a:p>
          <a:p>
            <a:r>
              <a:rPr lang="ko-KR" altLang="en-US" dirty="0" err="1"/>
              <a:t>리눅스</a:t>
            </a:r>
            <a:r>
              <a:rPr lang="ko-KR" altLang="en-US" dirty="0"/>
              <a:t> 고유의 디스크 기반 파일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1"/>
            <a:r>
              <a:rPr lang="en-US" altLang="ko-KR" dirty="0" err="1"/>
              <a:t>ext</a:t>
            </a:r>
            <a:r>
              <a:rPr lang="en-US" altLang="ko-KR" dirty="0"/>
              <a:t>(ext1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/>
              <a:t>Extended File System’</a:t>
            </a:r>
            <a:r>
              <a:rPr lang="ko-KR" altLang="en-US" dirty="0"/>
              <a:t>의 약자로  </a:t>
            </a:r>
            <a:r>
              <a:rPr lang="en-US" altLang="ko-KR" dirty="0"/>
              <a:t>1992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en-US" altLang="ko-KR" dirty="0"/>
              <a:t>0.96c</a:t>
            </a:r>
            <a:r>
              <a:rPr lang="ko-KR" altLang="en-US" dirty="0"/>
              <a:t>에 </a:t>
            </a:r>
            <a:r>
              <a:rPr lang="ko-KR" altLang="en-US" dirty="0" smtClean="0"/>
              <a:t>포함되어 발표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시스템의 </a:t>
            </a:r>
            <a:r>
              <a:rPr lang="ko-KR" altLang="en-US" dirty="0"/>
              <a:t>최대 </a:t>
            </a:r>
            <a:r>
              <a:rPr lang="ko-KR" altLang="en-US" dirty="0" smtClean="0"/>
              <a:t>크기는 </a:t>
            </a:r>
            <a:r>
              <a:rPr lang="en-US" altLang="ko-KR" dirty="0" smtClean="0"/>
              <a:t>2GB, </a:t>
            </a:r>
            <a:r>
              <a:rPr lang="ko-KR" altLang="en-US" dirty="0" smtClean="0"/>
              <a:t>파일 </a:t>
            </a:r>
            <a:r>
              <a:rPr lang="ko-KR" altLang="en-US" dirty="0"/>
              <a:t>이름의 </a:t>
            </a:r>
            <a:r>
              <a:rPr lang="ko-KR" altLang="en-US" dirty="0" smtClean="0"/>
              <a:t>길이는 </a:t>
            </a:r>
            <a:r>
              <a:rPr lang="en-US" altLang="ko-KR" dirty="0" smtClean="0"/>
              <a:t>255</a:t>
            </a:r>
            <a:r>
              <a:rPr lang="ko-KR" altLang="en-US" dirty="0"/>
              <a:t>바이트까지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inode</a:t>
            </a:r>
            <a:r>
              <a:rPr lang="en-US" altLang="ko-KR" dirty="0" smtClean="0"/>
              <a:t> </a:t>
            </a:r>
            <a:r>
              <a:rPr lang="ko-KR" altLang="en-US" dirty="0"/>
              <a:t>수정과 데이터의 수정 시간 지원이 안 </a:t>
            </a:r>
            <a:r>
              <a:rPr lang="ko-KR" altLang="en-US" dirty="0" smtClean="0"/>
              <a:t>되고</a:t>
            </a:r>
            <a:r>
              <a:rPr lang="en-US" altLang="ko-KR" dirty="0" smtClean="0"/>
              <a:t>, </a:t>
            </a:r>
            <a:r>
              <a:rPr lang="ko-KR" altLang="en-US" dirty="0"/>
              <a:t>파일 시스템이 복잡해지고 파편화되는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2"/>
            <a:r>
              <a:rPr lang="ko-KR" altLang="en-US" dirty="0"/>
              <a:t>현재 </a:t>
            </a:r>
            <a:r>
              <a:rPr lang="ko-KR" altLang="en-US" dirty="0" err="1"/>
              <a:t>리눅스에서는</a:t>
            </a:r>
            <a:r>
              <a:rPr lang="ko-KR" altLang="en-US" dirty="0"/>
              <a:t> 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ko-KR" altLang="en-US" dirty="0"/>
              <a:t>파일 시스템을 사용하지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ext2</a:t>
            </a:r>
          </a:p>
          <a:p>
            <a:pPr lvl="2"/>
            <a:r>
              <a:rPr lang="en-US" altLang="ko-KR" dirty="0" err="1" smtClean="0"/>
              <a:t>ext</a:t>
            </a:r>
            <a:r>
              <a:rPr lang="en-US" altLang="ko-KR" dirty="0" smtClean="0"/>
              <a:t> </a:t>
            </a:r>
            <a:r>
              <a:rPr lang="ko-KR" altLang="en-US" dirty="0"/>
              <a:t>파일 시스템이 가지고 있던 문제를 </a:t>
            </a:r>
            <a:r>
              <a:rPr lang="ko-KR" altLang="en-US" dirty="0" smtClean="0"/>
              <a:t>해결하고</a:t>
            </a:r>
            <a:r>
              <a:rPr lang="en-US" altLang="ko-KR" dirty="0" smtClean="0"/>
              <a:t>, 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발표</a:t>
            </a:r>
            <a:endParaRPr lang="en-US" altLang="ko-KR" dirty="0" smtClean="0"/>
          </a:p>
          <a:p>
            <a:pPr lvl="2"/>
            <a:r>
              <a:rPr lang="en-US" altLang="ko-KR" dirty="0"/>
              <a:t>ext2</a:t>
            </a:r>
            <a:r>
              <a:rPr lang="ko-KR" altLang="en-US" dirty="0"/>
              <a:t>는 </a:t>
            </a:r>
            <a:r>
              <a:rPr lang="en-US" altLang="ko-KR" dirty="0"/>
              <a:t>ext3 </a:t>
            </a:r>
            <a:r>
              <a:rPr lang="ko-KR" altLang="en-US" dirty="0"/>
              <a:t>파일 </a:t>
            </a:r>
            <a:r>
              <a:rPr lang="ko-KR" altLang="en-US" dirty="0" smtClean="0"/>
              <a:t>시스템이 </a:t>
            </a:r>
            <a:r>
              <a:rPr lang="ko-KR" altLang="en-US" dirty="0"/>
              <a:t>도입되기 전까지 사실상 </a:t>
            </a:r>
            <a:r>
              <a:rPr lang="ko-KR" altLang="en-US" dirty="0" err="1"/>
              <a:t>리눅스의</a:t>
            </a:r>
            <a:r>
              <a:rPr lang="ko-KR" altLang="en-US" dirty="0"/>
              <a:t> 표준 파일 시스템으로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이론적으로 </a:t>
            </a:r>
            <a:r>
              <a:rPr lang="en-US" altLang="ko-KR" dirty="0" smtClean="0"/>
              <a:t>32TB</a:t>
            </a:r>
            <a:r>
              <a:rPr lang="ko-KR" altLang="en-US" dirty="0" smtClean="0"/>
              <a:t>까지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ext3</a:t>
            </a:r>
          </a:p>
          <a:p>
            <a:pPr lvl="2"/>
            <a:r>
              <a:rPr lang="en-US" altLang="ko-KR" dirty="0"/>
              <a:t>ext3</a:t>
            </a:r>
            <a:r>
              <a:rPr lang="ko-KR" altLang="en-US" dirty="0"/>
              <a:t>는 </a:t>
            </a:r>
            <a:r>
              <a:rPr lang="en-US" altLang="ko-KR" dirty="0"/>
              <a:t>ext2</a:t>
            </a:r>
            <a:r>
              <a:rPr lang="ko-KR" altLang="en-US" dirty="0"/>
              <a:t>를 기반으로 개발되어 </a:t>
            </a:r>
            <a:r>
              <a:rPr lang="ko-KR" altLang="en-US" dirty="0" smtClean="0"/>
              <a:t>호환이 가능하며 </a:t>
            </a:r>
            <a:r>
              <a:rPr lang="en-US" altLang="ko-KR" dirty="0" smtClean="0"/>
              <a:t>2001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공개</a:t>
            </a:r>
            <a:endParaRPr lang="en-US" altLang="ko-KR" dirty="0" smtClean="0"/>
          </a:p>
          <a:p>
            <a:pPr lvl="2"/>
            <a:r>
              <a:rPr lang="en-US" altLang="ko-KR" dirty="0"/>
              <a:t>ext3</a:t>
            </a:r>
            <a:r>
              <a:rPr lang="ko-KR" altLang="en-US" dirty="0"/>
              <a:t>의 가장 큰 장점은 </a:t>
            </a:r>
            <a:r>
              <a:rPr lang="ko-KR" altLang="en-US" dirty="0" err="1"/>
              <a:t>저널링</a:t>
            </a:r>
            <a:r>
              <a:rPr lang="en-US" altLang="ko-KR" dirty="0"/>
              <a:t>(journaling) </a:t>
            </a:r>
            <a:r>
              <a:rPr lang="ko-KR" altLang="en-US" dirty="0"/>
              <a:t>기능을 </a:t>
            </a:r>
            <a:r>
              <a:rPr lang="ko-KR" altLang="en-US" dirty="0" smtClean="0"/>
              <a:t>도입 복구기능 강화</a:t>
            </a:r>
            <a:endParaRPr lang="en-US" altLang="ko-KR" dirty="0" smtClean="0"/>
          </a:p>
          <a:p>
            <a:pPr lvl="2"/>
            <a:r>
              <a:rPr lang="ko-KR" altLang="en-US" dirty="0"/>
              <a:t> 파일 시스템의 최대 크기는 </a:t>
            </a:r>
            <a:r>
              <a:rPr lang="ko-KR" altLang="en-US" dirty="0" smtClean="0"/>
              <a:t>블록의 </a:t>
            </a:r>
            <a:r>
              <a:rPr lang="ko-KR" altLang="en-US" dirty="0"/>
              <a:t>크기에 따라 </a:t>
            </a:r>
            <a:r>
              <a:rPr lang="en-US" altLang="ko-KR" dirty="0"/>
              <a:t>2~32TB</a:t>
            </a:r>
            <a:r>
              <a:rPr lang="ko-KR" altLang="en-US" dirty="0"/>
              <a:t>까지 </a:t>
            </a:r>
            <a:r>
              <a:rPr lang="ko-KR" altLang="en-US" dirty="0" smtClean="0"/>
              <a:t>지원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dirty="0"/>
              <a:t>두 </a:t>
            </a:r>
            <a:r>
              <a:rPr lang="en-US" altLang="ko-KR" dirty="0"/>
              <a:t>PV</a:t>
            </a:r>
            <a:r>
              <a:rPr lang="ko-KR" altLang="en-US" dirty="0"/>
              <a:t>를 통합하여 </a:t>
            </a:r>
            <a:r>
              <a:rPr lang="en-US" altLang="ko-KR" dirty="0"/>
              <a:t>VG</a:t>
            </a:r>
            <a:r>
              <a:rPr lang="ko-KR" altLang="en-US" dirty="0"/>
              <a:t>를 </a:t>
            </a:r>
            <a:r>
              <a:rPr lang="ko-KR" altLang="en-US" dirty="0" smtClean="0"/>
              <a:t>생성</a:t>
            </a:r>
            <a:r>
              <a:rPr lang="en-US" altLang="ko-KR" dirty="0"/>
              <a:t>: VG</a:t>
            </a:r>
            <a:r>
              <a:rPr lang="ko-KR" altLang="en-US" dirty="0"/>
              <a:t>의 이름은 </a:t>
            </a:r>
            <a:r>
              <a:rPr lang="en-US" altLang="ko-KR" dirty="0" smtClean="0"/>
              <a:t>grp1</a:t>
            </a:r>
          </a:p>
          <a:p>
            <a:pPr marL="495300" lvl="1" indent="-228600">
              <a:buFont typeface="+mj-ea"/>
              <a:buAutoNum type="circleNumDbPlain" startAt="5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5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5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5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dirty="0"/>
              <a:t>생성된 </a:t>
            </a:r>
            <a:r>
              <a:rPr lang="en-US" altLang="ko-KR" dirty="0"/>
              <a:t>VG grp1</a:t>
            </a:r>
            <a:r>
              <a:rPr lang="ko-KR" altLang="en-US" dirty="0"/>
              <a:t>을 활성화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5"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1865800"/>
            <a:ext cx="7481455" cy="987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76" y="3219987"/>
            <a:ext cx="7498773" cy="10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8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7"/>
            </a:pPr>
            <a:r>
              <a:rPr lang="ko-KR" altLang="en-US" dirty="0"/>
              <a:t>활성화된 </a:t>
            </a:r>
            <a:r>
              <a:rPr lang="en-US" altLang="ko-KR" dirty="0"/>
              <a:t>VG grp1</a:t>
            </a:r>
            <a:r>
              <a:rPr lang="ko-KR" altLang="en-US" dirty="0"/>
              <a:t>의 상태를 </a:t>
            </a:r>
            <a:r>
              <a:rPr lang="en-US" altLang="ko-KR" dirty="0" err="1"/>
              <a:t>vgdisplay</a:t>
            </a:r>
            <a:r>
              <a:rPr lang="en-US" altLang="ko-KR" dirty="0"/>
              <a:t> </a:t>
            </a:r>
            <a:r>
              <a:rPr lang="ko-KR" altLang="en-US" dirty="0"/>
              <a:t>명령으로 확인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09030" y="1916832"/>
            <a:ext cx="6821884" cy="4469227"/>
            <a:chOff x="1154713" y="1531872"/>
            <a:chExt cx="6821884" cy="4469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402" y="1531872"/>
              <a:ext cx="6809195" cy="379425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403" y="5326128"/>
              <a:ext cx="6809194" cy="33062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4713" y="5591760"/>
              <a:ext cx="6809195" cy="409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40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dirty="0"/>
              <a:t>하나의 </a:t>
            </a:r>
            <a:r>
              <a:rPr lang="en-US" altLang="ko-KR" dirty="0" smtClean="0"/>
              <a:t>LV</a:t>
            </a:r>
            <a:r>
              <a:rPr lang="ko-KR" altLang="en-US" dirty="0" smtClean="0"/>
              <a:t>를 생성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dirty="0"/>
              <a:t>생성된 </a:t>
            </a:r>
            <a:r>
              <a:rPr lang="en-US" altLang="ko-KR" dirty="0"/>
              <a:t>LV</a:t>
            </a:r>
            <a:r>
              <a:rPr lang="ko-KR" altLang="en-US" dirty="0"/>
              <a:t>의 상태를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875602"/>
            <a:ext cx="7498773" cy="952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21" y="3209095"/>
            <a:ext cx="7516091" cy="10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9"/>
            </a:pPr>
            <a:r>
              <a:rPr lang="en-US" altLang="ko-KR" dirty="0"/>
              <a:t>LV mylvm1</a:t>
            </a:r>
            <a:r>
              <a:rPr lang="ko-KR" altLang="en-US" dirty="0"/>
              <a:t>에 </a:t>
            </a:r>
            <a:r>
              <a:rPr lang="en-US" altLang="ko-KR" dirty="0"/>
              <a:t>ext4 </a:t>
            </a:r>
            <a:r>
              <a:rPr lang="ko-KR" altLang="en-US" dirty="0"/>
              <a:t>파일 시스템을 생성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901725" y="1916832"/>
            <a:ext cx="7484566" cy="3636818"/>
            <a:chOff x="752465" y="1844824"/>
            <a:chExt cx="7484566" cy="36368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844824"/>
              <a:ext cx="7481455" cy="80529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465" y="2650119"/>
              <a:ext cx="7472795" cy="2831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0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en-US" altLang="ko-KR" dirty="0"/>
              <a:t>VG</a:t>
            </a:r>
            <a:r>
              <a:rPr lang="ko-KR" altLang="en-US" dirty="0"/>
              <a:t>의 상태를 확인하여 </a:t>
            </a:r>
            <a:r>
              <a:rPr lang="en-US" altLang="ko-KR" dirty="0"/>
              <a:t>LV</a:t>
            </a:r>
            <a:r>
              <a:rPr lang="ko-KR" altLang="en-US" dirty="0"/>
              <a:t>의 정보가 수정되었는지 확인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928620" y="1857542"/>
            <a:ext cx="5899640" cy="4956916"/>
            <a:chOff x="1755031" y="1799320"/>
            <a:chExt cx="5636891" cy="473615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031" y="1799320"/>
              <a:ext cx="5633939" cy="325935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7983" y="5058678"/>
              <a:ext cx="5633939" cy="1476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155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1"/>
            </a:pPr>
            <a:r>
              <a:rPr lang="ko-KR" altLang="en-US" dirty="0"/>
              <a:t> </a:t>
            </a:r>
            <a:r>
              <a:rPr lang="en-US" altLang="ko-KR" dirty="0"/>
              <a:t>LV</a:t>
            </a:r>
            <a:r>
              <a:rPr lang="ko-KR" altLang="en-US" dirty="0"/>
              <a:t>를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</a:t>
            </a:r>
            <a:r>
              <a:rPr lang="en-US" altLang="ko-KR" dirty="0" err="1"/>
              <a:t>lvm</a:t>
            </a:r>
            <a:r>
              <a:rPr lang="en-US" altLang="ko-KR" dirty="0"/>
              <a:t> </a:t>
            </a:r>
            <a:r>
              <a:rPr lang="ko-KR" altLang="en-US" dirty="0"/>
              <a:t>디렉터리에 </a:t>
            </a:r>
            <a:r>
              <a:rPr lang="ko-KR" altLang="en-US" dirty="0" err="1"/>
              <a:t>마운트하고</a:t>
            </a:r>
            <a:r>
              <a:rPr lang="ko-KR" altLang="en-US" dirty="0"/>
              <a:t> 파일을 복사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0" y="1947842"/>
            <a:ext cx="7472795" cy="16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ko-KR" altLang="en-US" dirty="0" err="1"/>
              <a:t>시스템별</a:t>
            </a:r>
            <a:r>
              <a:rPr lang="ko-KR" altLang="en-US" dirty="0"/>
              <a:t> 디스크 사용량 확인하기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472795" cy="34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ko-KR" altLang="en-US" dirty="0"/>
              <a:t>명령만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/>
              <a:t>명령으로 출력되는 </a:t>
            </a:r>
            <a:r>
              <a:rPr lang="ko-KR" altLang="en-US" dirty="0" smtClean="0"/>
              <a:t>항목</a:t>
            </a:r>
            <a:endParaRPr lang="en-US" altLang="ko-KR" dirty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 </a:t>
            </a:r>
            <a:r>
              <a:rPr lang="ko-KR" altLang="en-US" dirty="0" err="1"/>
              <a:t>장치명</a:t>
            </a:r>
            <a:r>
              <a:rPr lang="ko-KR" altLang="en-US" dirty="0"/>
              <a:t>  </a:t>
            </a:r>
            <a:r>
              <a:rPr lang="en-US" altLang="ko-KR" dirty="0" smtClean="0"/>
              <a:t>	• </a:t>
            </a:r>
            <a:r>
              <a:rPr lang="ko-KR" altLang="en-US" dirty="0"/>
              <a:t>파일 시스템의 전체 용량</a:t>
            </a:r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시스템의 사용량  </a:t>
            </a:r>
            <a:r>
              <a:rPr lang="en-US" altLang="ko-KR" dirty="0" smtClean="0"/>
              <a:t>	•  </a:t>
            </a:r>
            <a:r>
              <a:rPr lang="ko-KR" altLang="en-US" dirty="0"/>
              <a:t>파일 시스템의 사용 가능한 남은 용량</a:t>
            </a:r>
          </a:p>
          <a:p>
            <a:pPr lvl="1"/>
            <a:r>
              <a:rPr lang="ko-KR" altLang="en-US" dirty="0" smtClean="0"/>
              <a:t>퍼센트로 나타낸 사용량</a:t>
            </a:r>
            <a:r>
              <a:rPr lang="en-US" altLang="ko-KR" dirty="0" smtClean="0"/>
              <a:t>	• </a:t>
            </a:r>
            <a:r>
              <a:rPr lang="ko-KR" altLang="en-US" dirty="0" err="1"/>
              <a:t>마운트</a:t>
            </a:r>
            <a:r>
              <a:rPr lang="ko-KR" altLang="en-US" dirty="0"/>
              <a:t> 포인트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5" y="1627909"/>
            <a:ext cx="7516091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사용량을 이해하기 쉬운 단위로 표시하기 </a:t>
            </a:r>
            <a:r>
              <a:rPr lang="en-US" altLang="ko-KR" dirty="0"/>
              <a:t>: -h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ko-KR" altLang="en-US" dirty="0"/>
              <a:t>각 파일 </a:t>
            </a:r>
            <a:r>
              <a:rPr lang="ko-KR" altLang="en-US" dirty="0" err="1"/>
              <a:t>시스템별로</a:t>
            </a:r>
            <a:r>
              <a:rPr lang="ko-KR" altLang="en-US" dirty="0"/>
              <a:t> 이해하기 쉬운 단위로 사용량을 표시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72974" y="1988840"/>
            <a:ext cx="7542068" cy="4017818"/>
            <a:chOff x="799602" y="2987387"/>
            <a:chExt cx="7542068" cy="40178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614" y="2987387"/>
              <a:ext cx="7498773" cy="8832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602" y="3870614"/>
              <a:ext cx="7542068" cy="3134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461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시스템의 종류 정보 출력하기 </a:t>
            </a:r>
            <a:r>
              <a:rPr lang="en-US" altLang="ko-KR" dirty="0"/>
              <a:t>: -T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3" y="1628800"/>
            <a:ext cx="7516091" cy="39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리눅스 파일 시스템의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2608"/>
          </a:xfrm>
        </p:spPr>
        <p:txBody>
          <a:bodyPr/>
          <a:lstStyle/>
          <a:p>
            <a:r>
              <a:rPr lang="ko-KR" altLang="en-US" dirty="0" smtClean="0"/>
              <a:t>리눅스 </a:t>
            </a:r>
            <a:r>
              <a:rPr lang="ko-KR" altLang="en-US" dirty="0"/>
              <a:t>고유의 디스크 기반 파일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ext4</a:t>
            </a:r>
          </a:p>
          <a:p>
            <a:pPr lvl="2"/>
            <a:r>
              <a:rPr lang="en-US" altLang="ko-KR" dirty="0"/>
              <a:t>ext4 </a:t>
            </a:r>
            <a:r>
              <a:rPr lang="ko-KR" altLang="en-US" dirty="0"/>
              <a:t>파일 시스템은 </a:t>
            </a:r>
            <a:r>
              <a:rPr lang="en-US" altLang="ko-KR" dirty="0"/>
              <a:t>1EB(</a:t>
            </a:r>
            <a:r>
              <a:rPr lang="ko-KR" altLang="en-US" dirty="0" err="1"/>
              <a:t>엑사바이트</a:t>
            </a:r>
            <a:r>
              <a:rPr lang="en-US" altLang="ko-KR" dirty="0"/>
              <a:t>, 1EB=1,024×1,024TB) </a:t>
            </a:r>
            <a:r>
              <a:rPr lang="ko-KR" altLang="en-US" dirty="0"/>
              <a:t>이상의 볼륨과 </a:t>
            </a:r>
            <a:r>
              <a:rPr lang="en-US" altLang="ko-KR" dirty="0"/>
              <a:t>16TB </a:t>
            </a:r>
            <a:r>
              <a:rPr lang="ko-KR" altLang="en-US" dirty="0"/>
              <a:t>이상의 파일을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ext2 </a:t>
            </a:r>
            <a:r>
              <a:rPr lang="ko-KR" altLang="en-US" dirty="0"/>
              <a:t>및 </a:t>
            </a:r>
            <a:r>
              <a:rPr lang="en-US" altLang="ko-KR" dirty="0"/>
              <a:t>ext3</a:t>
            </a:r>
            <a:r>
              <a:rPr lang="ko-KR" altLang="en-US" dirty="0"/>
              <a:t>와 호환성을 </a:t>
            </a:r>
            <a:r>
              <a:rPr lang="ko-KR" altLang="en-US" dirty="0" smtClean="0"/>
              <a:t>유지하며 </a:t>
            </a:r>
            <a:r>
              <a:rPr lang="en-US" altLang="ko-KR" dirty="0" smtClean="0"/>
              <a:t>2008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 발표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XFS</a:t>
            </a:r>
          </a:p>
          <a:p>
            <a:pPr lvl="2"/>
            <a:r>
              <a:rPr lang="en-US" altLang="ko-KR" dirty="0" err="1"/>
              <a:t>eXtended</a:t>
            </a:r>
            <a:r>
              <a:rPr lang="en-US" altLang="ko-KR" dirty="0"/>
              <a:t> File </a:t>
            </a:r>
            <a:r>
              <a:rPr lang="en-US" altLang="ko-KR" dirty="0" smtClean="0"/>
              <a:t>System</a:t>
            </a:r>
            <a:r>
              <a:rPr lang="ko-KR" altLang="en-US" dirty="0" smtClean="0"/>
              <a:t>의 약자</a:t>
            </a:r>
            <a:endParaRPr lang="en-US" altLang="ko-KR" dirty="0" smtClean="0"/>
          </a:p>
          <a:p>
            <a:pPr lvl="2"/>
            <a:r>
              <a:rPr lang="en-US" altLang="ko-KR" dirty="0"/>
              <a:t>1993</a:t>
            </a:r>
            <a:r>
              <a:rPr lang="ko-KR" altLang="en-US" dirty="0"/>
              <a:t>년 실리콘그래픽스가 개발한 고성능 </a:t>
            </a:r>
            <a:r>
              <a:rPr lang="ko-KR" altLang="en-US" dirty="0" err="1"/>
              <a:t>저널링</a:t>
            </a:r>
            <a:r>
              <a:rPr lang="ko-KR" altLang="en-US" dirty="0"/>
              <a:t> 파일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. 2000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GNU </a:t>
            </a:r>
            <a:r>
              <a:rPr lang="en-US" altLang="ko-KR" dirty="0" smtClean="0"/>
              <a:t>GPL</a:t>
            </a:r>
            <a:r>
              <a:rPr lang="ko-KR" altLang="en-US" dirty="0" smtClean="0"/>
              <a:t>로 공개</a:t>
            </a:r>
            <a:endParaRPr lang="en-US" altLang="ko-KR" dirty="0" smtClean="0"/>
          </a:p>
          <a:p>
            <a:pPr lvl="2"/>
            <a:r>
              <a:rPr lang="en-US" altLang="ko-KR" dirty="0"/>
              <a:t>2001</a:t>
            </a:r>
            <a:r>
              <a:rPr lang="ko-KR" altLang="en-US" dirty="0"/>
              <a:t>년 리눅스에 이식되었고 현재 </a:t>
            </a:r>
            <a:r>
              <a:rPr lang="ko-KR" altLang="en-US" dirty="0" smtClean="0"/>
              <a:t>대부분의 리눅스 </a:t>
            </a:r>
            <a:r>
              <a:rPr lang="ko-KR" altLang="en-US" dirty="0" err="1"/>
              <a:t>배포판에서</a:t>
            </a:r>
            <a:r>
              <a:rPr lang="ko-KR" altLang="en-US" dirty="0"/>
              <a:t> 지원</a:t>
            </a:r>
            <a:endParaRPr lang="en-US" altLang="ko-KR" dirty="0" smtClean="0"/>
          </a:p>
          <a:p>
            <a:pPr lvl="2"/>
            <a:r>
              <a:rPr lang="en-US" altLang="ko-KR" dirty="0"/>
              <a:t>XFS</a:t>
            </a:r>
            <a:r>
              <a:rPr lang="ko-KR" altLang="en-US" dirty="0"/>
              <a:t>는 </a:t>
            </a:r>
            <a:r>
              <a:rPr lang="en-US" altLang="ko-KR" dirty="0"/>
              <a:t>64bit </a:t>
            </a:r>
            <a:r>
              <a:rPr lang="ko-KR" altLang="en-US" dirty="0"/>
              <a:t>파일 시스템으로 최대 </a:t>
            </a:r>
            <a:r>
              <a:rPr lang="en-US" altLang="ko-KR" dirty="0"/>
              <a:t>16EB</a:t>
            </a:r>
            <a:r>
              <a:rPr lang="ko-KR" altLang="en-US" dirty="0"/>
              <a:t>까지 지원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0764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디렉터리나 </a:t>
            </a:r>
            <a:r>
              <a:rPr lang="ko-KR" altLang="en-US" dirty="0" err="1"/>
              <a:t>사용자별</a:t>
            </a:r>
            <a:r>
              <a:rPr lang="ko-KR" altLang="en-US" dirty="0"/>
              <a:t> 디스크 사용량 확인하기 </a:t>
            </a:r>
            <a:r>
              <a:rPr lang="en-US" altLang="ko-KR" dirty="0"/>
              <a:t>: </a:t>
            </a:r>
            <a:r>
              <a:rPr lang="en-US" altLang="ko-KR" dirty="0" smtClean="0"/>
              <a:t>du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46413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du </a:t>
            </a:r>
            <a:r>
              <a:rPr lang="ko-KR" altLang="en-US" dirty="0"/>
              <a:t>명령만 사용하는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: </a:t>
            </a:r>
            <a:r>
              <a:rPr lang="ko-KR" altLang="en-US" dirty="0"/>
              <a:t> 현재 디렉터리의 디스크 사용량을 출력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2" y="1700808"/>
            <a:ext cx="7507432" cy="40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7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/>
              <a:t>디스크 사용량 출력하기 </a:t>
            </a:r>
            <a:r>
              <a:rPr lang="en-US" altLang="ko-KR" dirty="0"/>
              <a:t>: -s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특정 </a:t>
            </a:r>
            <a:r>
              <a:rPr lang="ko-KR" altLang="en-US" dirty="0"/>
              <a:t>사용자의 디스크 사용량 출력하기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60" y="1628800"/>
            <a:ext cx="7498773" cy="6234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06" y="2223227"/>
            <a:ext cx="7490114" cy="8312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59" y="3420802"/>
            <a:ext cx="747279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검사하고 </a:t>
            </a:r>
            <a:r>
              <a:rPr lang="ko-KR" altLang="en-US" dirty="0" smtClean="0"/>
              <a:t>복구하기</a:t>
            </a:r>
            <a:endParaRPr lang="en-US" altLang="ko-KR" dirty="0" smtClean="0"/>
          </a:p>
          <a:p>
            <a:pPr lvl="1"/>
            <a:r>
              <a:rPr lang="ko-KR" altLang="en-US" dirty="0"/>
              <a:t>파일 시스템은 부적절한 시스템 종료나 전원의 불안정</a:t>
            </a:r>
            <a:r>
              <a:rPr lang="en-US" altLang="ko-KR" dirty="0"/>
              <a:t>, </a:t>
            </a:r>
            <a:r>
              <a:rPr lang="ko-KR" altLang="en-US" dirty="0"/>
              <a:t>소프트웨어 오류</a:t>
            </a:r>
            <a:r>
              <a:rPr lang="en-US" altLang="ko-KR" dirty="0"/>
              <a:t>, </a:t>
            </a:r>
            <a:r>
              <a:rPr lang="ko-KR" altLang="en-US" dirty="0"/>
              <a:t>하드웨어 오작동 </a:t>
            </a:r>
            <a:r>
              <a:rPr lang="ko-KR" altLang="en-US" dirty="0" smtClean="0"/>
              <a:t>등 </a:t>
            </a:r>
            <a:r>
              <a:rPr lang="ko-KR" altLang="en-US" dirty="0"/>
              <a:t>다양한 이유로 손상될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/>
              <a:t>손상된 파일 시스템의 용량을 확인할 뿐만 아니라 </a:t>
            </a:r>
            <a:r>
              <a:rPr lang="ko-KR" altLang="en-US" dirty="0" smtClean="0"/>
              <a:t>파일 </a:t>
            </a:r>
            <a:r>
              <a:rPr lang="ko-KR" altLang="en-US" dirty="0"/>
              <a:t>시스템의 상태를 점검하고 문제가 있을 때 </a:t>
            </a:r>
            <a:r>
              <a:rPr lang="ko-KR" altLang="en-US" dirty="0" err="1" smtClean="0"/>
              <a:t>복구해야함</a:t>
            </a:r>
            <a:endParaRPr lang="en-US" altLang="ko-KR" dirty="0" smtClean="0"/>
          </a:p>
          <a:p>
            <a:r>
              <a:rPr lang="en-US" altLang="ko-KR" dirty="0" err="1"/>
              <a:t>fsck</a:t>
            </a:r>
            <a:r>
              <a:rPr lang="en-US" altLang="ko-KR" dirty="0"/>
              <a:t>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검사하기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및 블록</a:t>
            </a:r>
            <a:r>
              <a:rPr lang="en-US" altLang="ko-KR" dirty="0"/>
              <a:t>, </a:t>
            </a:r>
            <a:r>
              <a:rPr lang="ko-KR" altLang="en-US" dirty="0"/>
              <a:t>디렉터리</a:t>
            </a:r>
            <a:r>
              <a:rPr lang="en-US" altLang="ko-KR" dirty="0"/>
              <a:t>, </a:t>
            </a:r>
            <a:r>
              <a:rPr lang="ko-KR" altLang="en-US" dirty="0"/>
              <a:t>파일 링크 등을 검사하고 </a:t>
            </a:r>
            <a:r>
              <a:rPr lang="ko-KR" altLang="en-US" dirty="0" err="1" smtClean="0"/>
              <a:t>필요시</a:t>
            </a:r>
            <a:r>
              <a:rPr lang="ko-KR" altLang="en-US" dirty="0" smtClean="0"/>
              <a:t> </a:t>
            </a:r>
            <a:r>
              <a:rPr lang="ko-KR" altLang="en-US" dirty="0"/>
              <a:t>복구 작업도 수행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3068960"/>
            <a:ext cx="748145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7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fsck</a:t>
            </a:r>
            <a:r>
              <a:rPr lang="en-US" altLang="ko-KR" dirty="0" smtClean="0"/>
              <a:t> </a:t>
            </a:r>
            <a:r>
              <a:rPr lang="ko-KR" altLang="en-US" dirty="0"/>
              <a:t>명령으로 파일 시스템 검사하기</a:t>
            </a:r>
            <a:endParaRPr lang="en-US" altLang="ko-KR" dirty="0"/>
          </a:p>
          <a:p>
            <a:pPr lvl="1"/>
            <a:r>
              <a:rPr lang="ko-KR" altLang="en-US" dirty="0" smtClean="0"/>
              <a:t>일반적인 </a:t>
            </a:r>
            <a:r>
              <a:rPr lang="ko-KR" altLang="en-US" dirty="0"/>
              <a:t>파일 시스템 </a:t>
            </a:r>
            <a:r>
              <a:rPr lang="ko-KR" altLang="en-US" dirty="0" smtClean="0"/>
              <a:t>검사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 강제 검사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9" y="1931763"/>
            <a:ext cx="7498773" cy="121227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64477" y="3544319"/>
            <a:ext cx="7503587" cy="2718955"/>
            <a:chOff x="764477" y="3544319"/>
            <a:chExt cx="7503587" cy="27189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77" y="3544319"/>
              <a:ext cx="7498773" cy="132484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609" y="4869160"/>
              <a:ext cx="7481455" cy="1394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4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fsck</a:t>
            </a:r>
            <a:r>
              <a:rPr lang="en-US" altLang="ko-KR" dirty="0"/>
              <a:t> </a:t>
            </a:r>
            <a:r>
              <a:rPr lang="ko-KR" altLang="en-US" dirty="0"/>
              <a:t>명령으로 파일 시스템 검사하기</a:t>
            </a:r>
            <a:endParaRPr lang="en-US" altLang="ko-KR" dirty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 종류를 지정해 </a:t>
            </a:r>
            <a:r>
              <a:rPr lang="ko-KR" altLang="en-US" dirty="0" smtClean="0"/>
              <a:t>검사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3" y="1916832"/>
            <a:ext cx="7524750" cy="10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6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e2fsck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검사하기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일반적인 파일 시스템 검사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47" y="1628800"/>
            <a:ext cx="7472795" cy="28401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57" y="5022280"/>
            <a:ext cx="7498773" cy="10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e2fsck </a:t>
            </a:r>
            <a:r>
              <a:rPr lang="ko-KR" altLang="en-US" dirty="0"/>
              <a:t>명령으로 파일 시스템 검사하기</a:t>
            </a:r>
            <a:endParaRPr lang="en-US" altLang="ko-KR" dirty="0"/>
          </a:p>
          <a:p>
            <a:pPr lvl="1"/>
            <a:r>
              <a:rPr lang="ko-KR" altLang="en-US" dirty="0"/>
              <a:t>파일 시스템 강제 검사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1955141"/>
            <a:ext cx="7481455" cy="23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4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배드</a:t>
            </a:r>
            <a:r>
              <a:rPr lang="ko-KR" altLang="en-US" dirty="0"/>
              <a:t> 블록 검사하기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badblocks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err="1"/>
              <a:t>배드</a:t>
            </a:r>
            <a:r>
              <a:rPr lang="ko-KR" altLang="en-US" dirty="0"/>
              <a:t> 블록 검색하기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87" y="1652848"/>
            <a:ext cx="7446818" cy="19915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43" y="4077072"/>
            <a:ext cx="749877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배드</a:t>
            </a:r>
            <a:r>
              <a:rPr lang="ko-KR" altLang="en-US" dirty="0"/>
              <a:t> 블록 검사하기 </a:t>
            </a:r>
            <a:r>
              <a:rPr lang="en-US" altLang="ko-KR" dirty="0"/>
              <a:t>: </a:t>
            </a:r>
            <a:r>
              <a:rPr lang="en-US" altLang="ko-KR" dirty="0" err="1"/>
              <a:t>badblocks</a:t>
            </a:r>
            <a:endParaRPr lang="en-US" altLang="ko-KR" dirty="0"/>
          </a:p>
          <a:p>
            <a:pPr lvl="1"/>
            <a:r>
              <a:rPr lang="ko-KR" altLang="en-US" dirty="0"/>
              <a:t>검색 결과를 파일로 저장하기 </a:t>
            </a:r>
            <a:r>
              <a:rPr lang="en-US" altLang="ko-KR" dirty="0"/>
              <a:t>: -o </a:t>
            </a:r>
            <a:r>
              <a:rPr lang="ko-KR" altLang="en-US" dirty="0"/>
              <a:t>옵션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2" y="1916832"/>
            <a:ext cx="7507432" cy="18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리눅스 </a:t>
            </a:r>
            <a:r>
              <a:rPr lang="ko-KR" altLang="en-US" dirty="0" smtClean="0"/>
              <a:t>파일 시스템의 </a:t>
            </a:r>
            <a:r>
              <a:rPr lang="ko-KR" altLang="en-US" dirty="0"/>
              <a:t>종류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/>
              <a:t>리눅스에서</a:t>
            </a:r>
            <a:r>
              <a:rPr lang="ko-KR" altLang="en-US" dirty="0"/>
              <a:t> 지원하는 다른 디스크 기반 파일 시스템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19448"/>
            <a:ext cx="6419850" cy="406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백업 </a:t>
            </a:r>
            <a:r>
              <a:rPr lang="ko-KR" altLang="en-US" dirty="0" err="1" smtClean="0"/>
              <a:t>슈퍼블록을</a:t>
            </a:r>
            <a:r>
              <a:rPr lang="ko-KR" altLang="en-US" dirty="0" smtClean="0"/>
              <a:t> </a:t>
            </a:r>
            <a:r>
              <a:rPr lang="ko-KR" altLang="en-US" dirty="0"/>
              <a:t>이용해 파일 시스템 복구하기 </a:t>
            </a:r>
            <a:endParaRPr lang="en-US" altLang="ko-KR" dirty="0" smtClean="0"/>
          </a:p>
          <a:p>
            <a:pPr lvl="1"/>
            <a:r>
              <a:rPr lang="ko-KR" altLang="en-US" dirty="0"/>
              <a:t>파일 시스템의 기본 </a:t>
            </a:r>
            <a:r>
              <a:rPr lang="ko-KR" altLang="en-US" dirty="0" err="1" smtClean="0"/>
              <a:t>슈퍼블록에</a:t>
            </a:r>
            <a:r>
              <a:rPr lang="ko-KR" altLang="en-US" dirty="0" smtClean="0"/>
              <a:t> </a:t>
            </a:r>
            <a:r>
              <a:rPr lang="ko-KR" altLang="en-US" dirty="0"/>
              <a:t>문제가 있으면 해당 파일 시스템을 사용할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경우 백업 </a:t>
            </a:r>
            <a:r>
              <a:rPr lang="ko-KR" altLang="en-US" dirty="0" err="1" smtClean="0"/>
              <a:t>슈퍼블록</a:t>
            </a:r>
            <a:r>
              <a:rPr lang="ko-KR" altLang="en-US" dirty="0" smtClean="0"/>
              <a:t> </a:t>
            </a:r>
            <a:r>
              <a:rPr lang="ko-KR" altLang="en-US" dirty="0"/>
              <a:t>중 </a:t>
            </a:r>
            <a:r>
              <a:rPr lang="ko-KR" altLang="en-US" dirty="0" smtClean="0"/>
              <a:t>하나를 </a:t>
            </a:r>
            <a:r>
              <a:rPr lang="ko-KR" altLang="en-US" dirty="0"/>
              <a:t>사용하여 파일 시스템을 </a:t>
            </a:r>
            <a:r>
              <a:rPr lang="ko-KR" altLang="en-US" dirty="0" smtClean="0"/>
              <a:t>복구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백업 </a:t>
            </a:r>
            <a:r>
              <a:rPr lang="ko-KR" altLang="en-US" dirty="0" err="1" smtClean="0"/>
              <a:t>슈퍼블록의</a:t>
            </a:r>
            <a:r>
              <a:rPr lang="ko-KR" altLang="en-US" dirty="0" smtClean="0"/>
              <a:t> </a:t>
            </a:r>
            <a:r>
              <a:rPr lang="ko-KR" altLang="en-US" dirty="0"/>
              <a:t>위치 파악하기 </a:t>
            </a:r>
            <a:r>
              <a:rPr lang="en-US" altLang="ko-KR" dirty="0"/>
              <a:t>: dumpe2fs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1" y="2450984"/>
            <a:ext cx="7490114" cy="144606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13465" y="3918012"/>
            <a:ext cx="7490114" cy="2903356"/>
            <a:chOff x="913465" y="3918012"/>
            <a:chExt cx="7490114" cy="29033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760" y="3918012"/>
              <a:ext cx="7481455" cy="254577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465" y="6431709"/>
              <a:ext cx="7490114" cy="389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50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백업 </a:t>
            </a:r>
            <a:r>
              <a:rPr lang="ko-KR" altLang="en-US" dirty="0" err="1" smtClean="0"/>
              <a:t>슈퍼블록을</a:t>
            </a:r>
            <a:r>
              <a:rPr lang="ko-KR" altLang="en-US" dirty="0" smtClean="0"/>
              <a:t> </a:t>
            </a:r>
            <a:r>
              <a:rPr lang="ko-KR" altLang="en-US" dirty="0"/>
              <a:t>이용해 파일 시스템 복구하기 </a:t>
            </a:r>
            <a:endParaRPr lang="en-US" altLang="ko-KR" dirty="0"/>
          </a:p>
          <a:p>
            <a:pPr lvl="1"/>
            <a:r>
              <a:rPr lang="ko-KR" altLang="en-US" dirty="0" err="1" smtClean="0"/>
              <a:t>슈퍼블록에</a:t>
            </a:r>
            <a:r>
              <a:rPr lang="ko-KR" altLang="en-US" dirty="0" smtClean="0"/>
              <a:t> </a:t>
            </a:r>
            <a:r>
              <a:rPr lang="ko-KR" altLang="en-US" dirty="0"/>
              <a:t>관한 정보만 추출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14" y="1892715"/>
            <a:ext cx="7498773" cy="32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백업 </a:t>
            </a:r>
            <a:r>
              <a:rPr lang="ko-KR" altLang="en-US" dirty="0" err="1" smtClean="0"/>
              <a:t>슈퍼블록을</a:t>
            </a:r>
            <a:r>
              <a:rPr lang="ko-KR" altLang="en-US" dirty="0" smtClean="0"/>
              <a:t> </a:t>
            </a:r>
            <a:r>
              <a:rPr lang="ko-KR" altLang="en-US" dirty="0"/>
              <a:t>이용해 파일 시스템 복구하기 </a:t>
            </a:r>
            <a:endParaRPr lang="en-US" altLang="ko-KR" dirty="0"/>
          </a:p>
          <a:p>
            <a:pPr lvl="1"/>
            <a:r>
              <a:rPr lang="ko-KR" altLang="en-US" dirty="0"/>
              <a:t>파일 시스템 복구하기 </a:t>
            </a:r>
            <a:r>
              <a:rPr lang="en-US" altLang="ko-KR" dirty="0"/>
              <a:t>: -b </a:t>
            </a:r>
            <a:r>
              <a:rPr lang="ko-KR" altLang="en-US" dirty="0"/>
              <a:t>옵션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51" y="1824902"/>
            <a:ext cx="7446818" cy="258906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76667" y="4413970"/>
            <a:ext cx="7559386" cy="2377443"/>
            <a:chOff x="776667" y="4457512"/>
            <a:chExt cx="7559386" cy="23774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67" y="4457512"/>
              <a:ext cx="7559386" cy="222538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509" y="6445296"/>
              <a:ext cx="7490114" cy="389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76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리눅스 </a:t>
            </a:r>
            <a:r>
              <a:rPr lang="ko-KR" altLang="en-US" dirty="0" smtClean="0"/>
              <a:t>파일 시스템의 </a:t>
            </a:r>
            <a:r>
              <a:rPr lang="ko-KR" altLang="en-US" dirty="0"/>
              <a:t>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51520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특수 용도의 가상 파일 시스템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8239125" cy="401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22878</TotalTime>
  <Words>2695</Words>
  <Application>Microsoft Office PowerPoint</Application>
  <PresentationFormat>화면 슬라이드 쇼(4:3)</PresentationFormat>
  <Paragraphs>634</Paragraphs>
  <Slides>82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3" baseType="lpstr">
      <vt:lpstr>서식</vt:lpstr>
      <vt:lpstr>Chapter 07. 파일 시스템과 디스크 관리하기</vt:lpstr>
      <vt:lpstr>PowerPoint 프레젠테이션</vt:lpstr>
      <vt:lpstr>PowerPoint 프레젠테이션</vt:lpstr>
      <vt:lpstr>리눅스 실습 스터디 맵</vt:lpstr>
      <vt:lpstr>00 개요</vt:lpstr>
      <vt:lpstr>01 리눅스 파일 시스템의 종류</vt:lpstr>
      <vt:lpstr>01 리눅스 파일 시스템의 종류</vt:lpstr>
      <vt:lpstr>01 리눅스 파일 시스템의 종류</vt:lpstr>
      <vt:lpstr>01 리눅스 파일 시스템의 종류</vt:lpstr>
      <vt:lpstr>01 리눅스 파일 시스템의 종류</vt:lpstr>
      <vt:lpstr>02 리눅스 파일 시스템의 구조</vt:lpstr>
      <vt:lpstr>02 리눅스 파일 시스템의 구조</vt:lpstr>
      <vt:lpstr>02 리눅스 파일 시스템의 구조</vt:lpstr>
      <vt:lpstr>02 리눅스 파일 시스템의 구조</vt:lpstr>
      <vt:lpstr>02 리눅스 파일 시스템의 구조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student</cp:lastModifiedBy>
  <cp:revision>1046</cp:revision>
  <dcterms:created xsi:type="dcterms:W3CDTF">2012-07-11T10:23:22Z</dcterms:created>
  <dcterms:modified xsi:type="dcterms:W3CDTF">2019-08-05T00:32:56Z</dcterms:modified>
</cp:coreProperties>
</file>